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24"/>
  </p:notesMasterIdLst>
  <p:handoutMasterIdLst>
    <p:handoutMasterId r:id="rId25"/>
  </p:handoutMasterIdLst>
  <p:sldIdLst>
    <p:sldId id="262" r:id="rId2"/>
    <p:sldId id="288" r:id="rId3"/>
    <p:sldId id="278" r:id="rId4"/>
    <p:sldId id="273" r:id="rId5"/>
    <p:sldId id="274" r:id="rId6"/>
    <p:sldId id="290" r:id="rId7"/>
    <p:sldId id="275" r:id="rId8"/>
    <p:sldId id="276" r:id="rId9"/>
    <p:sldId id="282" r:id="rId10"/>
    <p:sldId id="291" r:id="rId11"/>
    <p:sldId id="292" r:id="rId12"/>
    <p:sldId id="293" r:id="rId13"/>
    <p:sldId id="294" r:id="rId14"/>
    <p:sldId id="295" r:id="rId15"/>
    <p:sldId id="296" r:id="rId16"/>
    <p:sldId id="297" r:id="rId17"/>
    <p:sldId id="298" r:id="rId18"/>
    <p:sldId id="299" r:id="rId19"/>
    <p:sldId id="300" r:id="rId20"/>
    <p:sldId id="301" r:id="rId21"/>
    <p:sldId id="302" r:id="rId22"/>
    <p:sldId id="303" r:id="rId23"/>
  </p:sldIdLst>
  <p:sldSz cx="9144000" cy="6858000" type="letter"/>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00B3FA"/>
    <a:srgbClr val="009CD9"/>
    <a:srgbClr val="00B7E3"/>
    <a:srgbClr val="B8E7F9"/>
    <a:srgbClr val="63BC53"/>
    <a:srgbClr val="A3FF9E"/>
    <a:srgbClr val="005688"/>
    <a:srgbClr val="008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843" autoAdjust="0"/>
    <p:restoredTop sz="95398" autoAdjust="0"/>
  </p:normalViewPr>
  <p:slideViewPr>
    <p:cSldViewPr>
      <p:cViewPr varScale="1">
        <p:scale>
          <a:sx n="64" d="100"/>
          <a:sy n="64" d="100"/>
        </p:scale>
        <p:origin x="-222" y="-102"/>
      </p:cViewPr>
      <p:guideLst>
        <p:guide orient="horz" pos="2160"/>
        <p:guide pos="2880"/>
      </p:guideLst>
    </p:cSldViewPr>
  </p:slideViewPr>
  <p:outlineViewPr>
    <p:cViewPr>
      <p:scale>
        <a:sx n="33" d="100"/>
        <a:sy n="33" d="100"/>
      </p:scale>
      <p:origin x="0" y="0"/>
    </p:cViewPr>
    <p:sldLst>
      <p:sld r:id="rId1" collapse="1"/>
    </p:sldLst>
  </p:outlineViewPr>
  <p:notesTextViewPr>
    <p:cViewPr>
      <p:scale>
        <a:sx n="1" d="1"/>
        <a:sy n="1" d="1"/>
      </p:scale>
      <p:origin x="0" y="0"/>
    </p:cViewPr>
  </p:notesTextViewPr>
  <p:sorterViewPr>
    <p:cViewPr>
      <p:scale>
        <a:sx n="100" d="100"/>
        <a:sy n="100" d="100"/>
      </p:scale>
      <p:origin x="0" y="0"/>
    </p:cViewPr>
  </p:sorterViewPr>
  <p:notesViewPr>
    <p:cSldViewPr>
      <p:cViewPr varScale="1">
        <p:scale>
          <a:sx n="105" d="100"/>
          <a:sy n="105" d="100"/>
        </p:scale>
        <p:origin x="-3438" y="-9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_rels/viewProps.xml.rels><?xml version="1.0" encoding="UTF-8" standalone="yes"?>
<Relationships xmlns="http://schemas.openxmlformats.org/package/2006/relationships"><Relationship Id="rId1" Type="http://schemas.openxmlformats.org/officeDocument/2006/relationships/slide" Target="slides/slid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CFD2AB-967D-4556-A42E-1939F223B67F}" type="datetimeFigureOut">
              <a:rPr lang="en-US" smtClean="0"/>
              <a:t>12/11/2014</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5E8903F-1EE0-4A0B-9E59-8406EE8F8673}" type="slidenum">
              <a:rPr lang="en-US" smtClean="0"/>
              <a:t>‹#›</a:t>
            </a:fld>
            <a:endParaRPr lang="en-US"/>
          </a:p>
        </p:txBody>
      </p:sp>
    </p:spTree>
    <p:extLst>
      <p:ext uri="{BB962C8B-B14F-4D97-AF65-F5344CB8AC3E}">
        <p14:creationId xmlns:p14="http://schemas.microsoft.com/office/powerpoint/2010/main" val="104239661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6068625-204E-4371-BE83-8F286430E6BB}" type="datetimeFigureOut">
              <a:rPr lang="en-US" smtClean="0"/>
              <a:t>12/11/2014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7C98137-C361-4814-B1DD-CEAB836764F9}" type="slidenum">
              <a:rPr lang="en-US" smtClean="0"/>
              <a:t>‹#›</a:t>
            </a:fld>
            <a:endParaRPr lang="en-US"/>
          </a:p>
        </p:txBody>
      </p:sp>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Tree>
    <p:extLst>
      <p:ext uri="{BB962C8B-B14F-4D97-AF65-F5344CB8AC3E}">
        <p14:creationId xmlns:p14="http://schemas.microsoft.com/office/powerpoint/2010/main" val="3632322597"/>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Introducing</a:t>
            </a:r>
            <a:r>
              <a:rPr lang="en-US" baseline="0" dirty="0" smtClean="0"/>
              <a:t> PHEMI Research</a:t>
            </a:r>
            <a:endParaRPr lang="en-US" dirty="0"/>
          </a:p>
        </p:txBody>
      </p:sp>
      <p:sp>
        <p:nvSpPr>
          <p:cNvPr id="4" name="Slide Number Placeholder 3"/>
          <p:cNvSpPr>
            <a:spLocks noGrp="1"/>
          </p:cNvSpPr>
          <p:nvPr>
            <p:ph type="sldNum" sz="quarter" idx="10"/>
          </p:nvPr>
        </p:nvSpPr>
        <p:spPr/>
        <p:txBody>
          <a:bodyPr/>
          <a:lstStyle/>
          <a:p>
            <a:fld id="{47C98137-C361-4814-B1DD-CEAB836764F9}" type="slidenum">
              <a:rPr lang="en-US" smtClean="0"/>
              <a:t>1</a:t>
            </a:fld>
            <a:endParaRPr lang="en-US"/>
          </a:p>
        </p:txBody>
      </p:sp>
    </p:spTree>
    <p:extLst>
      <p:ext uri="{BB962C8B-B14F-4D97-AF65-F5344CB8AC3E}">
        <p14:creationId xmlns:p14="http://schemas.microsoft.com/office/powerpoint/2010/main" val="6417541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There’s an</a:t>
            </a:r>
            <a:r>
              <a:rPr lang="en-US" baseline="0" dirty="0" smtClean="0"/>
              <a:t> enormous and fundamental shift in healthcare today.  A shift from Document Management to Data Mining for the purposes of continuous improvement.  </a:t>
            </a:r>
          </a:p>
          <a:p>
            <a:r>
              <a:rPr lang="en-US" baseline="0" dirty="0" smtClean="0"/>
              <a:t>Spearheaded by the US “Health Information Technology for Economic and Clinical Health Act” (HITECH). Broken down into three stages of Meaningful Use.</a:t>
            </a:r>
          </a:p>
          <a:p>
            <a:r>
              <a:rPr lang="en-US" baseline="0" dirty="0" smtClean="0"/>
              <a:t>Drive to data mining for continuous improvement in productivity and patient outcomes.</a:t>
            </a:r>
          </a:p>
          <a:p>
            <a:r>
              <a:rPr lang="en-US" dirty="0" smtClean="0"/>
              <a:t>Stage 1: Data capture and sharing</a:t>
            </a:r>
          </a:p>
          <a:p>
            <a:r>
              <a:rPr lang="en-US" dirty="0" smtClean="0"/>
              <a:t>Stage 2: Advance clinical processes</a:t>
            </a:r>
          </a:p>
          <a:p>
            <a:r>
              <a:rPr lang="en-US" dirty="0" smtClean="0"/>
              <a:t>Stage 3: Improved outcomes</a:t>
            </a:r>
          </a:p>
          <a:p>
            <a:endParaRPr lang="en-US" dirty="0"/>
          </a:p>
        </p:txBody>
      </p:sp>
      <p:sp>
        <p:nvSpPr>
          <p:cNvPr id="4" name="Slide Number Placeholder 3"/>
          <p:cNvSpPr>
            <a:spLocks noGrp="1"/>
          </p:cNvSpPr>
          <p:nvPr>
            <p:ph type="sldNum" sz="quarter" idx="10"/>
          </p:nvPr>
        </p:nvSpPr>
        <p:spPr/>
        <p:txBody>
          <a:bodyPr/>
          <a:lstStyle/>
          <a:p>
            <a:fld id="{47C98137-C361-4814-B1DD-CEAB836764F9}" type="slidenum">
              <a:rPr lang="en-US" smtClean="0"/>
              <a:t>4</a:t>
            </a:fld>
            <a:endParaRPr lang="en-US"/>
          </a:p>
        </p:txBody>
      </p:sp>
    </p:spTree>
    <p:extLst>
      <p:ext uri="{BB962C8B-B14F-4D97-AF65-F5344CB8AC3E}">
        <p14:creationId xmlns:p14="http://schemas.microsoft.com/office/powerpoint/2010/main" val="6432649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the heart of it, </a:t>
            </a:r>
            <a:r>
              <a:rPr lang="en-US" b="1" dirty="0" smtClean="0"/>
              <a:t>PHEMI Central is a Digital Asset Library</a:t>
            </a:r>
            <a:r>
              <a:rPr lang="en-US" dirty="0" smtClean="0"/>
              <a:t>.  Like a library with different types of books, videos, CDs, and magazines,</a:t>
            </a:r>
            <a:r>
              <a:rPr lang="en-US" baseline="0" dirty="0" smtClean="0"/>
              <a:t> </a:t>
            </a:r>
            <a:r>
              <a:rPr lang="en-US" dirty="0" smtClean="0"/>
              <a:t>they all have different rules about who</a:t>
            </a:r>
            <a:r>
              <a:rPr lang="en-US" baseline="0" dirty="0" smtClean="0"/>
              <a:t> can check out information; who can view information and where it’s located in the library.  </a:t>
            </a:r>
            <a:r>
              <a:rPr lang="en-US" b="1" baseline="0" dirty="0" smtClean="0"/>
              <a:t>When a new Digital Asset is added to the library, it is catalogued</a:t>
            </a:r>
            <a:r>
              <a:rPr lang="en-US" baseline="0" dirty="0" smtClean="0"/>
              <a:t>. These rules and asset descriptions are called “</a:t>
            </a:r>
            <a:r>
              <a:rPr lang="en-US" b="1" baseline="0" dirty="0" smtClean="0"/>
              <a:t>metadata</a:t>
            </a:r>
            <a:r>
              <a:rPr lang="en-US" baseline="0" dirty="0" smtClean="0"/>
              <a:t>” and are wrapped around the data in PHEMI Central.</a:t>
            </a:r>
            <a:endParaRPr lang="en-US" dirty="0" smtClean="0"/>
          </a:p>
        </p:txBody>
      </p:sp>
      <p:sp>
        <p:nvSpPr>
          <p:cNvPr id="4" name="Slide Number Placeholder 3"/>
          <p:cNvSpPr>
            <a:spLocks noGrp="1"/>
          </p:cNvSpPr>
          <p:nvPr>
            <p:ph type="sldNum" sz="quarter" idx="10"/>
          </p:nvPr>
        </p:nvSpPr>
        <p:spPr/>
        <p:txBody>
          <a:bodyPr/>
          <a:lstStyle/>
          <a:p>
            <a:fld id="{33B36D28-5A8E-5142-869E-EA87B0E9FD42}" type="slidenum">
              <a:rPr lang="en-US" smtClean="0"/>
              <a:t>10</a:t>
            </a:fld>
            <a:endParaRPr lang="en-US"/>
          </a:p>
        </p:txBody>
      </p:sp>
    </p:spTree>
    <p:extLst>
      <p:ext uri="{BB962C8B-B14F-4D97-AF65-F5344CB8AC3E}">
        <p14:creationId xmlns:p14="http://schemas.microsoft.com/office/powerpoint/2010/main" val="39515281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Digital Asset looks like this.</a:t>
            </a:r>
            <a:r>
              <a:rPr lang="en-US" baseline="0" dirty="0" smtClean="0"/>
              <a:t>  It consists of the data itself (for example an ECG, lab result, X-Ray or Consult Letter) plus metadata which are rules and asset descriptions about the data.  </a:t>
            </a:r>
            <a:r>
              <a:rPr lang="en-US" b="1" baseline="0" dirty="0" smtClean="0"/>
              <a:t>The m</a:t>
            </a:r>
            <a:r>
              <a:rPr lang="en-US" b="1" dirty="0" smtClean="0"/>
              <a:t>etadata defines the Governance Model for a dataset.  It’s the metadata that makes the digital asset valuable, and makes BIG Data for health care possible. </a:t>
            </a:r>
            <a:r>
              <a:rPr lang="en-US" dirty="0" smtClean="0"/>
              <a:t>Without it, it would be difficult to find</a:t>
            </a:r>
            <a:r>
              <a:rPr lang="en-US" baseline="0" dirty="0" smtClean="0"/>
              <a:t> the information we were looking for.</a:t>
            </a:r>
            <a:endParaRPr lang="en-US" dirty="0" smtClean="0"/>
          </a:p>
        </p:txBody>
      </p:sp>
      <p:sp>
        <p:nvSpPr>
          <p:cNvPr id="4" name="Slide Number Placeholder 3"/>
          <p:cNvSpPr>
            <a:spLocks noGrp="1"/>
          </p:cNvSpPr>
          <p:nvPr>
            <p:ph type="sldNum" sz="quarter" idx="10"/>
          </p:nvPr>
        </p:nvSpPr>
        <p:spPr/>
        <p:txBody>
          <a:bodyPr/>
          <a:lstStyle/>
          <a:p>
            <a:fld id="{33B36D28-5A8E-5142-869E-EA87B0E9FD42}" type="slidenum">
              <a:rPr lang="en-US" smtClean="0"/>
              <a:t>11</a:t>
            </a:fld>
            <a:endParaRPr lang="en-US"/>
          </a:p>
        </p:txBody>
      </p:sp>
    </p:spTree>
    <p:extLst>
      <p:ext uri="{BB962C8B-B14F-4D97-AF65-F5344CB8AC3E}">
        <p14:creationId xmlns:p14="http://schemas.microsoft.com/office/powerpoint/2010/main" val="19200959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99BCF0-4599-BC47-A8D6-9C2261DFE880}" type="slidenum">
              <a:rPr lang="en-US" smtClean="0"/>
              <a:t>22</a:t>
            </a:fld>
            <a:endParaRPr lang="en-US"/>
          </a:p>
        </p:txBody>
      </p:sp>
    </p:spTree>
    <p:extLst>
      <p:ext uri="{BB962C8B-B14F-4D97-AF65-F5344CB8AC3E}">
        <p14:creationId xmlns:p14="http://schemas.microsoft.com/office/powerpoint/2010/main" val="374115159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12" name="Rectangle 11"/>
          <p:cNvSpPr/>
          <p:nvPr userDrawn="1"/>
        </p:nvSpPr>
        <p:spPr>
          <a:xfrm>
            <a:off x="0" y="1"/>
            <a:ext cx="9144000" cy="6857999"/>
          </a:xfrm>
          <a:prstGeom prst="rect">
            <a:avLst/>
          </a:prstGeom>
          <a:gradFill>
            <a:gsLst>
              <a:gs pos="88000">
                <a:schemeClr val="bg1">
                  <a:alpha val="40000"/>
                </a:schemeClr>
              </a:gs>
              <a:gs pos="17000">
                <a:srgbClr val="FFFFFF"/>
              </a:gs>
              <a:gs pos="0">
                <a:srgbClr val="B8E7F9"/>
              </a:gs>
              <a:gs pos="64000">
                <a:schemeClr val="bg1"/>
              </a:gs>
            </a:gsLst>
            <a:lin ang="0" scaled="0"/>
          </a:gradFill>
          <a:ln>
            <a:noFill/>
          </a:ln>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22" name="Rectangle 21"/>
          <p:cNvSpPr/>
          <p:nvPr userDrawn="1"/>
        </p:nvSpPr>
        <p:spPr>
          <a:xfrm>
            <a:off x="3200400" y="2788921"/>
            <a:ext cx="5943600" cy="4069079"/>
          </a:xfrm>
          <a:prstGeom prst="rect">
            <a:avLst/>
          </a:prstGeom>
          <a:gradFill>
            <a:gsLst>
              <a:gs pos="100000">
                <a:schemeClr val="bg1">
                  <a:alpha val="0"/>
                </a:schemeClr>
              </a:gs>
              <a:gs pos="67000">
                <a:schemeClr val="bg1"/>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userDrawn="1"/>
        </p:nvSpPr>
        <p:spPr>
          <a:xfrm>
            <a:off x="457200" y="5989320"/>
            <a:ext cx="8686800" cy="365760"/>
          </a:xfrm>
          <a:prstGeom prst="rect">
            <a:avLst/>
          </a:prstGeom>
          <a:gradFill>
            <a:gsLst>
              <a:gs pos="60000">
                <a:srgbClr val="0083BC"/>
              </a:gs>
              <a:gs pos="0">
                <a:srgbClr val="009CD9"/>
              </a:gs>
              <a:gs pos="100000">
                <a:srgbClr val="63BC53"/>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9"/>
          <p:cNvSpPr>
            <a:spLocks/>
          </p:cNvSpPr>
          <p:nvPr userDrawn="1"/>
        </p:nvSpPr>
        <p:spPr bwMode="auto">
          <a:xfrm>
            <a:off x="2209800" y="1729641"/>
            <a:ext cx="2361746" cy="2796640"/>
          </a:xfrm>
          <a:custGeom>
            <a:avLst/>
            <a:gdLst>
              <a:gd name="T0" fmla="*/ 34 w 189"/>
              <a:gd name="T1" fmla="*/ 187 h 187"/>
              <a:gd name="T2" fmla="*/ 154 w 189"/>
              <a:gd name="T3" fmla="*/ 187 h 187"/>
              <a:gd name="T4" fmla="*/ 156 w 189"/>
              <a:gd name="T5" fmla="*/ 187 h 187"/>
              <a:gd name="T6" fmla="*/ 188 w 189"/>
              <a:gd name="T7" fmla="*/ 164 h 187"/>
              <a:gd name="T8" fmla="*/ 188 w 189"/>
              <a:gd name="T9" fmla="*/ 164 h 187"/>
              <a:gd name="T10" fmla="*/ 189 w 189"/>
              <a:gd name="T11" fmla="*/ 162 h 187"/>
              <a:gd name="T12" fmla="*/ 189 w 189"/>
              <a:gd name="T13" fmla="*/ 154 h 187"/>
              <a:gd name="T14" fmla="*/ 189 w 189"/>
              <a:gd name="T15" fmla="*/ 152 h 187"/>
              <a:gd name="T16" fmla="*/ 189 w 189"/>
              <a:gd name="T17" fmla="*/ 34 h 187"/>
              <a:gd name="T18" fmla="*/ 156 w 189"/>
              <a:gd name="T19" fmla="*/ 0 h 187"/>
              <a:gd name="T20" fmla="*/ 154 w 189"/>
              <a:gd name="T21" fmla="*/ 0 h 187"/>
              <a:gd name="T22" fmla="*/ 121 w 189"/>
              <a:gd name="T23" fmla="*/ 34 h 187"/>
              <a:gd name="T24" fmla="*/ 121 w 189"/>
              <a:gd name="T25" fmla="*/ 119 h 187"/>
              <a:gd name="T26" fmla="*/ 34 w 189"/>
              <a:gd name="T27" fmla="*/ 119 h 187"/>
              <a:gd name="T28" fmla="*/ 0 w 189"/>
              <a:gd name="T29" fmla="*/ 152 h 187"/>
              <a:gd name="T30" fmla="*/ 0 w 189"/>
              <a:gd name="T31" fmla="*/ 154 h 187"/>
              <a:gd name="T32" fmla="*/ 34 w 189"/>
              <a:gd name="T33"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89" h="187">
                <a:moveTo>
                  <a:pt x="34" y="187"/>
                </a:moveTo>
                <a:cubicBezTo>
                  <a:pt x="154" y="187"/>
                  <a:pt x="154" y="187"/>
                  <a:pt x="154" y="187"/>
                </a:cubicBezTo>
                <a:cubicBezTo>
                  <a:pt x="156" y="187"/>
                  <a:pt x="156" y="187"/>
                  <a:pt x="156" y="187"/>
                </a:cubicBezTo>
                <a:cubicBezTo>
                  <a:pt x="171" y="187"/>
                  <a:pt x="184" y="178"/>
                  <a:pt x="188" y="164"/>
                </a:cubicBezTo>
                <a:cubicBezTo>
                  <a:pt x="188" y="164"/>
                  <a:pt x="188" y="164"/>
                  <a:pt x="188" y="164"/>
                </a:cubicBezTo>
                <a:cubicBezTo>
                  <a:pt x="188" y="163"/>
                  <a:pt x="188" y="163"/>
                  <a:pt x="189" y="162"/>
                </a:cubicBezTo>
                <a:cubicBezTo>
                  <a:pt x="189" y="159"/>
                  <a:pt x="189" y="157"/>
                  <a:pt x="189" y="154"/>
                </a:cubicBezTo>
                <a:cubicBezTo>
                  <a:pt x="189" y="152"/>
                  <a:pt x="189" y="152"/>
                  <a:pt x="189" y="152"/>
                </a:cubicBezTo>
                <a:cubicBezTo>
                  <a:pt x="189" y="34"/>
                  <a:pt x="189" y="34"/>
                  <a:pt x="189" y="34"/>
                </a:cubicBezTo>
                <a:cubicBezTo>
                  <a:pt x="189" y="15"/>
                  <a:pt x="175" y="0"/>
                  <a:pt x="156" y="0"/>
                </a:cubicBezTo>
                <a:cubicBezTo>
                  <a:pt x="154" y="0"/>
                  <a:pt x="154" y="0"/>
                  <a:pt x="154" y="0"/>
                </a:cubicBezTo>
                <a:cubicBezTo>
                  <a:pt x="136" y="0"/>
                  <a:pt x="121" y="15"/>
                  <a:pt x="121" y="34"/>
                </a:cubicBezTo>
                <a:cubicBezTo>
                  <a:pt x="121" y="119"/>
                  <a:pt x="121" y="119"/>
                  <a:pt x="121" y="119"/>
                </a:cubicBezTo>
                <a:cubicBezTo>
                  <a:pt x="34" y="119"/>
                  <a:pt x="34" y="119"/>
                  <a:pt x="34" y="119"/>
                </a:cubicBezTo>
                <a:cubicBezTo>
                  <a:pt x="15" y="119"/>
                  <a:pt x="0" y="134"/>
                  <a:pt x="0" y="152"/>
                </a:cubicBezTo>
                <a:cubicBezTo>
                  <a:pt x="0" y="154"/>
                  <a:pt x="0" y="154"/>
                  <a:pt x="0" y="154"/>
                </a:cubicBezTo>
                <a:cubicBezTo>
                  <a:pt x="0" y="173"/>
                  <a:pt x="15" y="187"/>
                  <a:pt x="34" y="187"/>
                </a:cubicBezTo>
                <a:close/>
              </a:path>
            </a:pathLst>
          </a:custGeom>
          <a:solidFill>
            <a:srgbClr val="009CD9">
              <a:alpha val="15000"/>
            </a:srgbClr>
          </a:solidFill>
          <a:ln>
            <a:noFill/>
          </a:ln>
          <a:scene3d>
            <a:camera prst="orthographicFront">
              <a:rot lat="0" lon="0" rev="2700000"/>
            </a:camera>
            <a:lightRig rig="threePt" dir="t"/>
          </a:scene3d>
        </p:spPr>
        <p:txBody>
          <a:bodyPr vert="horz" wrap="square" lIns="91440" tIns="45720" rIns="91440" bIns="45720" numCol="1" anchor="t" anchorCtr="0" compatLnSpc="1">
            <a:prstTxWarp prst="textNoShape">
              <a:avLst/>
            </a:prstTxWarp>
          </a:bodyPr>
          <a:lstStyle/>
          <a:p>
            <a:endParaRPr lang="en-US"/>
          </a:p>
        </p:txBody>
      </p:sp>
      <p:sp>
        <p:nvSpPr>
          <p:cNvPr id="6" name="TextBox 5"/>
          <p:cNvSpPr txBox="1"/>
          <p:nvPr userDrawn="1"/>
        </p:nvSpPr>
        <p:spPr>
          <a:xfrm>
            <a:off x="914400" y="1965960"/>
            <a:ext cx="6400800" cy="580073"/>
          </a:xfrm>
          <a:prstGeom prst="rect">
            <a:avLst/>
          </a:prstGeom>
        </p:spPr>
        <p:txBody>
          <a:bodyPr vert="horz" wrap="square" lIns="91440" tIns="45720" rIns="91440" bIns="45720" rtlCol="0" anchor="ctr">
            <a:noAutofit/>
          </a:bodyPr>
          <a:lstStyle/>
          <a:p>
            <a:r>
              <a:rPr lang="en-US" sz="2200" dirty="0" smtClean="0">
                <a:solidFill>
                  <a:schemeClr val="tx1"/>
                </a:solidFill>
                <a:latin typeface="Arial" pitchFamily="34" charset="0"/>
                <a:cs typeface="Arial" pitchFamily="34" charset="0"/>
              </a:rPr>
              <a:t>A voice; An oracle. (ancient Greek)</a:t>
            </a:r>
          </a:p>
        </p:txBody>
      </p:sp>
      <p:sp>
        <p:nvSpPr>
          <p:cNvPr id="20" name="TextBox 19"/>
          <p:cNvSpPr txBox="1"/>
          <p:nvPr userDrawn="1"/>
        </p:nvSpPr>
        <p:spPr>
          <a:xfrm>
            <a:off x="838200" y="6323647"/>
            <a:ext cx="6400800" cy="580073"/>
          </a:xfrm>
          <a:prstGeom prst="rect">
            <a:avLst/>
          </a:prstGeom>
        </p:spPr>
        <p:txBody>
          <a:bodyPr vert="horz" wrap="square" lIns="91440" tIns="45720" rIns="91440" bIns="45720" rtlCol="0" anchor="ctr">
            <a:noAutofit/>
          </a:bodyPr>
          <a:lstStyle/>
          <a:p>
            <a:r>
              <a:rPr lang="en-US" sz="1800" dirty="0" smtClean="0">
                <a:solidFill>
                  <a:schemeClr val="tx1"/>
                </a:solidFill>
                <a:latin typeface="Arial" pitchFamily="34" charset="0"/>
                <a:cs typeface="Arial" pitchFamily="34" charset="0"/>
              </a:rPr>
              <a:t>www.phemi.com</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33376" y="374129"/>
            <a:ext cx="4391025" cy="1881868"/>
          </a:xfrm>
          <a:prstGeom prst="rect">
            <a:avLst/>
          </a:prstGeom>
        </p:spPr>
      </p:pic>
    </p:spTree>
    <p:extLst>
      <p:ext uri="{BB962C8B-B14F-4D97-AF65-F5344CB8AC3E}">
        <p14:creationId xmlns:p14="http://schemas.microsoft.com/office/powerpoint/2010/main" val="1001740292"/>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Title Only with Log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smtClean="0"/>
              <a:t>Click to edit Master title style</a:t>
            </a:r>
            <a:endParaRPr lang="en-US"/>
          </a:p>
        </p:txBody>
      </p:sp>
      <p:sp>
        <p:nvSpPr>
          <p:cNvPr id="5" name="Slide Number Placeholder 4"/>
          <p:cNvSpPr>
            <a:spLocks noGrp="1"/>
          </p:cNvSpPr>
          <p:nvPr>
            <p:ph type="sldNum" sz="quarter" idx="12"/>
          </p:nvPr>
        </p:nvSpPr>
        <p:spPr/>
        <p:txBody>
          <a:bodyPr/>
          <a:lstStyle/>
          <a:p>
            <a:fld id="{D0CF52E0-8698-453E-ABE3-61049F838FA9}" type="slidenum">
              <a:rPr lang="en-US" smtClean="0"/>
              <a:t>‹#›</a:t>
            </a:fld>
            <a:endParaRPr lang="en-US"/>
          </a:p>
        </p:txBody>
      </p:sp>
      <p:sp>
        <p:nvSpPr>
          <p:cNvPr id="6" name="Rectangle 5"/>
          <p:cNvSpPr/>
          <p:nvPr userDrawn="1"/>
        </p:nvSpPr>
        <p:spPr>
          <a:xfrm>
            <a:off x="457200" y="1234440"/>
            <a:ext cx="8686800" cy="365760"/>
          </a:xfrm>
          <a:prstGeom prst="rect">
            <a:avLst/>
          </a:prstGeom>
          <a:gradFill>
            <a:gsLst>
              <a:gs pos="60000">
                <a:srgbClr val="0083BC"/>
              </a:gs>
              <a:gs pos="0">
                <a:srgbClr val="009CD9"/>
              </a:gs>
              <a:gs pos="100000">
                <a:srgbClr val="63BC53"/>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ooter Placeholder 4"/>
          <p:cNvSpPr>
            <a:spLocks noGrp="1"/>
          </p:cNvSpPr>
          <p:nvPr>
            <p:ph type="ftr" sz="quarter" idx="3"/>
          </p:nvPr>
        </p:nvSpPr>
        <p:spPr>
          <a:xfrm>
            <a:off x="3124200" y="6488430"/>
            <a:ext cx="2895600" cy="36385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solidFill>
                <a:latin typeface="Arial" pitchFamily="34" charset="0"/>
                <a:ea typeface="+mn-ea"/>
                <a:cs typeface="Arial"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Tree>
    <p:extLst>
      <p:ext uri="{BB962C8B-B14F-4D97-AF65-F5344CB8AC3E}">
        <p14:creationId xmlns:p14="http://schemas.microsoft.com/office/powerpoint/2010/main" val="797957757"/>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D0CF52E0-8698-453E-ABE3-61049F838FA9}" type="slidenum">
              <a:rPr lang="en-US" smtClean="0"/>
              <a:t>‹#›</a:t>
            </a:fld>
            <a:endParaRPr lang="en-US"/>
          </a:p>
        </p:txBody>
      </p:sp>
    </p:spTree>
    <p:extLst>
      <p:ext uri="{BB962C8B-B14F-4D97-AF65-F5344CB8AC3E}">
        <p14:creationId xmlns:p14="http://schemas.microsoft.com/office/powerpoint/2010/main" val="3783931022"/>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with logo">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D0CF52E0-8698-453E-ABE3-61049F838FA9}" type="slidenum">
              <a:rPr lang="en-US" smtClean="0"/>
              <a:t>‹#›</a:t>
            </a:fld>
            <a:endParaRPr lang="en-US"/>
          </a:p>
        </p:txBody>
      </p:sp>
      <p:sp>
        <p:nvSpPr>
          <p:cNvPr id="5" name="Footer Placeholder 4"/>
          <p:cNvSpPr>
            <a:spLocks noGrp="1"/>
          </p:cNvSpPr>
          <p:nvPr>
            <p:ph type="ftr" sz="quarter" idx="3"/>
          </p:nvPr>
        </p:nvSpPr>
        <p:spPr>
          <a:xfrm>
            <a:off x="3124200" y="6488430"/>
            <a:ext cx="2895600" cy="36385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solidFill>
                <a:latin typeface="Arial" pitchFamily="34" charset="0"/>
                <a:ea typeface="+mn-ea"/>
                <a:cs typeface="Arial"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Tree>
    <p:extLst>
      <p:ext uri="{BB962C8B-B14F-4D97-AF65-F5344CB8AC3E}">
        <p14:creationId xmlns:p14="http://schemas.microsoft.com/office/powerpoint/2010/main" val="1482805816"/>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51"/>
            <a:ext cx="3008313" cy="1162050"/>
          </a:xfrm>
        </p:spPr>
        <p:txBody>
          <a:bodyPr anchor="b"/>
          <a:lstStyle>
            <a:lvl1pPr algn="l">
              <a:defRPr sz="2000" b="1"/>
            </a:lvl1pPr>
          </a:lstStyle>
          <a:p>
            <a:r>
              <a:rPr lang="en-CA"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4" name="Text Placeholder 3"/>
          <p:cNvSpPr>
            <a:spLocks noGrp="1"/>
          </p:cNvSpPr>
          <p:nvPr>
            <p:ph type="body" sz="half" idx="2"/>
          </p:nvPr>
        </p:nvSpPr>
        <p:spPr>
          <a:xfrm>
            <a:off x="457202" y="1435101"/>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smtClean="0"/>
              <a:t>Click to edit Master text styles</a:t>
            </a:r>
          </a:p>
        </p:txBody>
      </p:sp>
      <p:sp>
        <p:nvSpPr>
          <p:cNvPr id="7" name="Slide Number Placeholder 6"/>
          <p:cNvSpPr>
            <a:spLocks noGrp="1"/>
          </p:cNvSpPr>
          <p:nvPr>
            <p:ph type="sldNum" sz="quarter" idx="12"/>
          </p:nvPr>
        </p:nvSpPr>
        <p:spPr/>
        <p:txBody>
          <a:bodyPr/>
          <a:lstStyle/>
          <a:p>
            <a:fld id="{D0CF52E0-8698-453E-ABE3-61049F838FA9}" type="slidenum">
              <a:rPr lang="en-US" smtClean="0"/>
              <a:t>‹#›</a:t>
            </a:fld>
            <a:endParaRPr lang="en-US"/>
          </a:p>
        </p:txBody>
      </p:sp>
      <p:sp>
        <p:nvSpPr>
          <p:cNvPr id="9" name="Footer Placeholder 4"/>
          <p:cNvSpPr>
            <a:spLocks noGrp="1"/>
          </p:cNvSpPr>
          <p:nvPr>
            <p:ph type="ftr" sz="quarter" idx="3"/>
          </p:nvPr>
        </p:nvSpPr>
        <p:spPr>
          <a:xfrm>
            <a:off x="3124200" y="6488430"/>
            <a:ext cx="2895600" cy="36385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solidFill>
                <a:latin typeface="Arial" pitchFamily="34" charset="0"/>
                <a:ea typeface="+mn-ea"/>
                <a:cs typeface="Arial"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Tree>
    <p:extLst>
      <p:ext uri="{BB962C8B-B14F-4D97-AF65-F5344CB8AC3E}">
        <p14:creationId xmlns:p14="http://schemas.microsoft.com/office/powerpoint/2010/main" val="285391698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atin typeface="Arial" pitchFamily="34" charset="0"/>
                <a:cs typeface="Arial" pitchFamily="34" charset="0"/>
              </a:defRPr>
            </a:lvl1pPr>
          </a:lstStyle>
          <a:p>
            <a:r>
              <a:rPr lang="en-CA" smtClean="0"/>
              <a:t>Click to edit Master title style</a:t>
            </a:r>
            <a:endParaRPr lang="en-US" dirty="0"/>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CA" smtClean="0"/>
              <a:t>Drag picture to placeholder or click icon to add</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atin typeface="Arial" pitchFamily="34" charset="0"/>
                <a:cs typeface="Arial"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smtClean="0"/>
              <a:t>Click to edit Master text styles</a:t>
            </a:r>
          </a:p>
        </p:txBody>
      </p:sp>
      <p:sp>
        <p:nvSpPr>
          <p:cNvPr id="7" name="Slide Number Placeholder 6"/>
          <p:cNvSpPr>
            <a:spLocks noGrp="1"/>
          </p:cNvSpPr>
          <p:nvPr>
            <p:ph type="sldNum" sz="quarter" idx="12"/>
          </p:nvPr>
        </p:nvSpPr>
        <p:spPr/>
        <p:txBody>
          <a:bodyPr/>
          <a:lstStyle/>
          <a:p>
            <a:fld id="{D0CF52E0-8698-453E-ABE3-61049F838FA9}" type="slidenum">
              <a:rPr lang="en-US" smtClean="0"/>
              <a:t>‹#›</a:t>
            </a:fld>
            <a:endParaRPr lang="en-US"/>
          </a:p>
        </p:txBody>
      </p:sp>
      <p:sp>
        <p:nvSpPr>
          <p:cNvPr id="8" name="Footer Placeholder 4"/>
          <p:cNvSpPr>
            <a:spLocks noGrp="1"/>
          </p:cNvSpPr>
          <p:nvPr>
            <p:ph type="ftr" sz="quarter" idx="3"/>
          </p:nvPr>
        </p:nvSpPr>
        <p:spPr>
          <a:xfrm>
            <a:off x="3124200" y="6488430"/>
            <a:ext cx="2895600" cy="36385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solidFill>
                <a:latin typeface="Arial" pitchFamily="34" charset="0"/>
                <a:ea typeface="+mn-ea"/>
                <a:cs typeface="Arial"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Tree>
    <p:extLst>
      <p:ext uri="{BB962C8B-B14F-4D97-AF65-F5344CB8AC3E}">
        <p14:creationId xmlns:p14="http://schemas.microsoft.com/office/powerpoint/2010/main" val="983101204"/>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6" name="Slide Number Placeholder 5"/>
          <p:cNvSpPr>
            <a:spLocks noGrp="1"/>
          </p:cNvSpPr>
          <p:nvPr>
            <p:ph type="sldNum" sz="quarter" idx="12"/>
          </p:nvPr>
        </p:nvSpPr>
        <p:spPr/>
        <p:txBody>
          <a:bodyPr/>
          <a:lstStyle/>
          <a:p>
            <a:fld id="{D0CF52E0-8698-453E-ABE3-61049F838FA9}" type="slidenum">
              <a:rPr lang="en-US" smtClean="0"/>
              <a:t>‹#›</a:t>
            </a:fld>
            <a:endParaRPr lang="en-US"/>
          </a:p>
        </p:txBody>
      </p:sp>
      <p:sp>
        <p:nvSpPr>
          <p:cNvPr id="7" name="Rectangle 6"/>
          <p:cNvSpPr/>
          <p:nvPr userDrawn="1"/>
        </p:nvSpPr>
        <p:spPr>
          <a:xfrm>
            <a:off x="457200" y="1234440"/>
            <a:ext cx="8686800" cy="365760"/>
          </a:xfrm>
          <a:prstGeom prst="rect">
            <a:avLst/>
          </a:prstGeom>
          <a:gradFill>
            <a:gsLst>
              <a:gs pos="60000">
                <a:srgbClr val="0083BC"/>
              </a:gs>
              <a:gs pos="0">
                <a:srgbClr val="009CD9"/>
              </a:gs>
              <a:gs pos="100000">
                <a:srgbClr val="63BC53"/>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ooter Placeholder 4"/>
          <p:cNvSpPr>
            <a:spLocks noGrp="1"/>
          </p:cNvSpPr>
          <p:nvPr>
            <p:ph type="ftr" sz="quarter" idx="3"/>
          </p:nvPr>
        </p:nvSpPr>
        <p:spPr>
          <a:xfrm>
            <a:off x="3124200" y="6488430"/>
            <a:ext cx="2895600" cy="36385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solidFill>
                <a:latin typeface="Arial" pitchFamily="34" charset="0"/>
                <a:ea typeface="+mn-ea"/>
                <a:cs typeface="Arial"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Tree>
    <p:extLst>
      <p:ext uri="{BB962C8B-B14F-4D97-AF65-F5344CB8AC3E}">
        <p14:creationId xmlns:p14="http://schemas.microsoft.com/office/powerpoint/2010/main" val="3461251999"/>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ass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1" y="320040"/>
            <a:ext cx="5133751" cy="4704184"/>
          </a:xfrm>
          <a:prstGeom prst="rect">
            <a:avLst/>
          </a:prstGeom>
        </p:spPr>
      </p:pic>
      <p:sp>
        <p:nvSpPr>
          <p:cNvPr id="8" name="Freeform 5"/>
          <p:cNvSpPr>
            <a:spLocks/>
          </p:cNvSpPr>
          <p:nvPr userDrawn="1"/>
        </p:nvSpPr>
        <p:spPr bwMode="auto">
          <a:xfrm>
            <a:off x="5638800" y="817984"/>
            <a:ext cx="4267200" cy="3474720"/>
          </a:xfrm>
          <a:custGeom>
            <a:avLst/>
            <a:gdLst>
              <a:gd name="T0" fmla="*/ 179 w 823"/>
              <a:gd name="T1" fmla="*/ 23 h 557"/>
              <a:gd name="T2" fmla="*/ 0 w 823"/>
              <a:gd name="T3" fmla="*/ 442 h 557"/>
              <a:gd name="T4" fmla="*/ 638 w 823"/>
              <a:gd name="T5" fmla="*/ 557 h 557"/>
              <a:gd name="T6" fmla="*/ 823 w 823"/>
              <a:gd name="T7" fmla="*/ 0 h 557"/>
              <a:gd name="T8" fmla="*/ 179 w 823"/>
              <a:gd name="T9" fmla="*/ 23 h 557"/>
            </a:gdLst>
            <a:ahLst/>
            <a:cxnLst>
              <a:cxn ang="0">
                <a:pos x="T0" y="T1"/>
              </a:cxn>
              <a:cxn ang="0">
                <a:pos x="T2" y="T3"/>
              </a:cxn>
              <a:cxn ang="0">
                <a:pos x="T4" y="T5"/>
              </a:cxn>
              <a:cxn ang="0">
                <a:pos x="T6" y="T7"/>
              </a:cxn>
              <a:cxn ang="0">
                <a:pos x="T8" y="T9"/>
              </a:cxn>
            </a:cxnLst>
            <a:rect l="0" t="0" r="r" b="b"/>
            <a:pathLst>
              <a:path w="823" h="557">
                <a:moveTo>
                  <a:pt x="179" y="23"/>
                </a:moveTo>
                <a:lnTo>
                  <a:pt x="0" y="442"/>
                </a:lnTo>
                <a:lnTo>
                  <a:pt x="638" y="557"/>
                </a:lnTo>
                <a:lnTo>
                  <a:pt x="823" y="0"/>
                </a:lnTo>
                <a:lnTo>
                  <a:pt x="179" y="23"/>
                </a:lnTo>
                <a:close/>
              </a:path>
            </a:pathLst>
          </a:custGeom>
          <a:solidFill>
            <a:srgbClr val="00B3FA"/>
          </a:solidFill>
          <a:ln>
            <a:noFill/>
          </a:ln>
        </p:spPr>
        <p:txBody>
          <a:bodyPr vert="horz" wrap="square" lIns="91440" tIns="45720" rIns="91440" bIns="45720" numCol="1" anchor="t" anchorCtr="0" compatLnSpc="1">
            <a:prstTxWarp prst="textNoShape">
              <a:avLst/>
            </a:prstTxWarp>
          </a:bodyPr>
          <a:lstStyle/>
          <a:p>
            <a:endParaRPr lang="en-US"/>
          </a:p>
        </p:txBody>
      </p:sp>
      <p:sp>
        <p:nvSpPr>
          <p:cNvPr id="5" name="Rectangle 4"/>
          <p:cNvSpPr/>
          <p:nvPr userDrawn="1"/>
        </p:nvSpPr>
        <p:spPr>
          <a:xfrm rot="168237">
            <a:off x="4721304" y="821871"/>
            <a:ext cx="3881635" cy="3700520"/>
          </a:xfrm>
          <a:prstGeom prst="rect">
            <a:avLst/>
          </a:prstGeom>
          <a:blipFill>
            <a:blip r:embed="rId3"/>
            <a:stretch>
              <a:fillRect/>
            </a:stretch>
          </a:blipFill>
          <a:ln>
            <a:noFill/>
          </a:ln>
          <a:scene3d>
            <a:camera prst="perspectiveContrastingLeftFacing" fov="3900000">
              <a:rot lat="19889925" lon="1920000" rev="20542404"/>
            </a:camera>
            <a:lightRig rig="threeP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userDrawn="1"/>
        </p:nvSpPr>
        <p:spPr>
          <a:xfrm>
            <a:off x="587606" y="720091"/>
            <a:ext cx="3048000" cy="46634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52401" y="171451"/>
            <a:ext cx="3887755" cy="6000749"/>
          </a:xfrm>
          <a:prstGeom prst="rect">
            <a:avLst/>
          </a:prstGeom>
        </p:spPr>
      </p:pic>
      <p:sp>
        <p:nvSpPr>
          <p:cNvPr id="9" name="Slide Number Placeholder 5"/>
          <p:cNvSpPr>
            <a:spLocks noGrp="1"/>
          </p:cNvSpPr>
          <p:nvPr>
            <p:ph type="sldNum" sz="quarter" idx="4"/>
          </p:nvPr>
        </p:nvSpPr>
        <p:spPr>
          <a:xfrm>
            <a:off x="7000875" y="-45719"/>
            <a:ext cx="2133600" cy="365125"/>
          </a:xfrm>
          <a:prstGeom prst="rect">
            <a:avLst/>
          </a:prstGeom>
        </p:spPr>
        <p:txBody>
          <a:bodyPr vert="horz" lIns="91440" tIns="45720" rIns="91440" bIns="45720" rtlCol="0" anchor="ctr"/>
          <a:lstStyle>
            <a:lvl1pPr algn="r">
              <a:defRPr sz="1200">
                <a:solidFill>
                  <a:schemeClr val="tx1"/>
                </a:solidFill>
                <a:latin typeface="Arial" pitchFamily="34" charset="0"/>
                <a:cs typeface="Arial" pitchFamily="34" charset="0"/>
              </a:defRPr>
            </a:lvl1pPr>
          </a:lstStyle>
          <a:p>
            <a:fld id="{D0CF52E0-8698-453E-ABE3-61049F838FA9}" type="slidenum">
              <a:rPr lang="en-US" smtClean="0"/>
              <a:pPr/>
              <a:t>‹#›</a:t>
            </a:fld>
            <a:endParaRPr lang="en-US"/>
          </a:p>
        </p:txBody>
      </p:sp>
    </p:spTree>
    <p:extLst>
      <p:ext uri="{BB962C8B-B14F-4D97-AF65-F5344CB8AC3E}">
        <p14:creationId xmlns:p14="http://schemas.microsoft.com/office/powerpoint/2010/main" val="3209763700"/>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3_Intro">
    <p:spTree>
      <p:nvGrpSpPr>
        <p:cNvPr id="1" name=""/>
        <p:cNvGrpSpPr/>
        <p:nvPr/>
      </p:nvGrpSpPr>
      <p:grpSpPr>
        <a:xfrm>
          <a:off x="0" y="0"/>
          <a:ext cx="0" cy="0"/>
          <a:chOff x="0" y="0"/>
          <a:chExt cx="0" cy="0"/>
        </a:xfrm>
      </p:grpSpPr>
      <p:sp>
        <p:nvSpPr>
          <p:cNvPr id="12" name="Rectangle 11"/>
          <p:cNvSpPr/>
          <p:nvPr/>
        </p:nvSpPr>
        <p:spPr>
          <a:xfrm>
            <a:off x="0" y="1"/>
            <a:ext cx="9144000" cy="6857999"/>
          </a:xfrm>
          <a:prstGeom prst="rect">
            <a:avLst/>
          </a:prstGeom>
          <a:gradFill>
            <a:gsLst>
              <a:gs pos="88000">
                <a:schemeClr val="bg1">
                  <a:alpha val="40000"/>
                </a:schemeClr>
              </a:gs>
              <a:gs pos="17000">
                <a:srgbClr val="FFFFFF"/>
              </a:gs>
              <a:gs pos="0">
                <a:srgbClr val="B8E7F9"/>
              </a:gs>
              <a:gs pos="64000">
                <a:schemeClr val="bg1"/>
              </a:gs>
            </a:gsLst>
            <a:lin ang="0" scaled="0"/>
          </a:gradFill>
          <a:ln>
            <a:noFill/>
          </a:ln>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9" name="Rectangle 8"/>
          <p:cNvSpPr/>
          <p:nvPr/>
        </p:nvSpPr>
        <p:spPr>
          <a:xfrm>
            <a:off x="457200" y="5989320"/>
            <a:ext cx="8686800" cy="365760"/>
          </a:xfrm>
          <a:prstGeom prst="rect">
            <a:avLst/>
          </a:prstGeom>
          <a:gradFill>
            <a:gsLst>
              <a:gs pos="60000">
                <a:srgbClr val="0083BC"/>
              </a:gs>
              <a:gs pos="0">
                <a:srgbClr val="009CD9"/>
              </a:gs>
              <a:gs pos="100000">
                <a:srgbClr val="63BC53"/>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p:cNvSpPr txBox="1"/>
          <p:nvPr/>
        </p:nvSpPr>
        <p:spPr>
          <a:xfrm>
            <a:off x="838200" y="6323647"/>
            <a:ext cx="6400800" cy="580073"/>
          </a:xfrm>
          <a:prstGeom prst="rect">
            <a:avLst/>
          </a:prstGeom>
        </p:spPr>
        <p:txBody>
          <a:bodyPr vert="horz" wrap="square" lIns="91440" tIns="45720" rIns="91440" bIns="45720" rtlCol="0" anchor="ctr">
            <a:noAutofit/>
          </a:bodyPr>
          <a:lstStyle/>
          <a:p>
            <a:r>
              <a:rPr lang="en-US" sz="1800" dirty="0" smtClean="0">
                <a:solidFill>
                  <a:schemeClr val="tx1"/>
                </a:solidFill>
                <a:latin typeface="Arial" pitchFamily="34" charset="0"/>
                <a:cs typeface="Arial" pitchFamily="34" charset="0"/>
              </a:rPr>
              <a:t>www.phemi.com</a:t>
            </a:r>
          </a:p>
        </p:txBody>
      </p:sp>
      <p:pic>
        <p:nvPicPr>
          <p:cNvPr id="8" name="Picture 7"/>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209800" y="1447800"/>
            <a:ext cx="6223000" cy="2667000"/>
          </a:xfrm>
          <a:prstGeom prst="rect">
            <a:avLst/>
          </a:prstGeom>
        </p:spPr>
      </p:pic>
      <p:sp>
        <p:nvSpPr>
          <p:cNvPr id="2" name="TextBox 1"/>
          <p:cNvSpPr txBox="1"/>
          <p:nvPr/>
        </p:nvSpPr>
        <p:spPr>
          <a:xfrm>
            <a:off x="3733800" y="4114800"/>
            <a:ext cx="2895600" cy="685800"/>
          </a:xfrm>
          <a:prstGeom prst="rect">
            <a:avLst/>
          </a:prstGeom>
        </p:spPr>
        <p:txBody>
          <a:bodyPr vert="horz" wrap="square" lIns="91440" tIns="45720" rIns="91440" bIns="45720" rtlCol="0" anchor="ctr">
            <a:normAutofit/>
          </a:bodyPr>
          <a:lstStyle/>
          <a:p>
            <a:endParaRPr lang="en-US" sz="3000" dirty="0" smtClean="0">
              <a:solidFill>
                <a:schemeClr val="bg1"/>
              </a:solidFill>
              <a:latin typeface="Arial" pitchFamily="34" charset="0"/>
              <a:cs typeface="Arial" pitchFamily="34" charset="0"/>
            </a:endParaRPr>
          </a:p>
        </p:txBody>
      </p:sp>
      <p:sp>
        <p:nvSpPr>
          <p:cNvPr id="4" name="Title 3"/>
          <p:cNvSpPr>
            <a:spLocks noGrp="1"/>
          </p:cNvSpPr>
          <p:nvPr>
            <p:ph type="title"/>
          </p:nvPr>
        </p:nvSpPr>
        <p:spPr>
          <a:xfrm>
            <a:off x="1447800" y="3733800"/>
            <a:ext cx="6934200" cy="990600"/>
          </a:xfrm>
        </p:spPr>
        <p:txBody>
          <a:bodyPr vert="horz" lIns="91440" tIns="45720" rIns="91440" bIns="45720" rtlCol="0" anchor="ctr" anchorCtr="0">
            <a:normAutofit/>
          </a:bodyPr>
          <a:lstStyle>
            <a:lvl1pPr algn="r">
              <a:defRPr lang="en-US" sz="3200" spc="300">
                <a:latin typeface="Arial"/>
                <a:ea typeface="+mn-ea"/>
                <a:cs typeface="Arial"/>
              </a:defRPr>
            </a:lvl1pPr>
          </a:lstStyle>
          <a:p>
            <a:pPr marL="0" lvl="0" indent="0" algn="r">
              <a:lnSpc>
                <a:spcPct val="80000"/>
              </a:lnSpc>
              <a:spcBef>
                <a:spcPts val="600"/>
              </a:spcBef>
              <a:spcAft>
                <a:spcPts val="600"/>
              </a:spcAft>
              <a:buFont typeface="Arial"/>
            </a:pPr>
            <a:r>
              <a:rPr lang="en-CA" smtClean="0"/>
              <a:t>Click to edit Master title style</a:t>
            </a:r>
            <a:endParaRPr lang="en-US" dirty="0"/>
          </a:p>
        </p:txBody>
      </p:sp>
    </p:spTree>
    <p:extLst>
      <p:ext uri="{BB962C8B-B14F-4D97-AF65-F5344CB8AC3E}">
        <p14:creationId xmlns:p14="http://schemas.microsoft.com/office/powerpoint/2010/main" val="3650390668"/>
      </p:ext>
    </p:extLst>
  </p:cSld>
  <p:clrMapOvr>
    <a:masterClrMapping/>
  </p:clrMapOvr>
  <p:timing>
    <p:tnLst>
      <p:par>
        <p:cTn id="1" dur="indefinite" restart="never" nodeType="tmRoot"/>
      </p:par>
    </p:tnLst>
  </p:timing>
  <p:hf hd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Intro">
    <p:spTree>
      <p:nvGrpSpPr>
        <p:cNvPr id="1" name=""/>
        <p:cNvGrpSpPr/>
        <p:nvPr/>
      </p:nvGrpSpPr>
      <p:grpSpPr>
        <a:xfrm>
          <a:off x="0" y="0"/>
          <a:ext cx="0" cy="0"/>
          <a:chOff x="0" y="0"/>
          <a:chExt cx="0" cy="0"/>
        </a:xfrm>
      </p:grpSpPr>
      <p:sp>
        <p:nvSpPr>
          <p:cNvPr id="12" name="Rectangle 11"/>
          <p:cNvSpPr/>
          <p:nvPr userDrawn="1"/>
        </p:nvSpPr>
        <p:spPr>
          <a:xfrm>
            <a:off x="0" y="1"/>
            <a:ext cx="9144000" cy="6857999"/>
          </a:xfrm>
          <a:prstGeom prst="rect">
            <a:avLst/>
          </a:prstGeom>
          <a:gradFill>
            <a:gsLst>
              <a:gs pos="88000">
                <a:schemeClr val="bg1">
                  <a:alpha val="40000"/>
                </a:schemeClr>
              </a:gs>
              <a:gs pos="17000">
                <a:srgbClr val="FFFFFF"/>
              </a:gs>
              <a:gs pos="0">
                <a:srgbClr val="B8E7F9"/>
              </a:gs>
              <a:gs pos="64000">
                <a:schemeClr val="bg1"/>
              </a:gs>
            </a:gsLst>
            <a:lin ang="0" scaled="0"/>
          </a:gradFill>
          <a:ln>
            <a:noFill/>
          </a:ln>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22" name="Rectangle 21"/>
          <p:cNvSpPr/>
          <p:nvPr userDrawn="1"/>
        </p:nvSpPr>
        <p:spPr>
          <a:xfrm>
            <a:off x="3200400" y="2788921"/>
            <a:ext cx="5943600" cy="4069079"/>
          </a:xfrm>
          <a:prstGeom prst="rect">
            <a:avLst/>
          </a:prstGeom>
          <a:gradFill>
            <a:gsLst>
              <a:gs pos="100000">
                <a:schemeClr val="bg1">
                  <a:alpha val="0"/>
                </a:schemeClr>
              </a:gs>
              <a:gs pos="67000">
                <a:schemeClr val="bg1"/>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userDrawn="1"/>
        </p:nvSpPr>
        <p:spPr>
          <a:xfrm>
            <a:off x="457200" y="5989320"/>
            <a:ext cx="8686800" cy="365760"/>
          </a:xfrm>
          <a:prstGeom prst="rect">
            <a:avLst/>
          </a:prstGeom>
          <a:gradFill>
            <a:gsLst>
              <a:gs pos="60000">
                <a:srgbClr val="0083BC"/>
              </a:gs>
              <a:gs pos="0">
                <a:srgbClr val="009CD9"/>
              </a:gs>
              <a:gs pos="100000">
                <a:srgbClr val="63BC53"/>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9"/>
          <p:cNvSpPr>
            <a:spLocks/>
          </p:cNvSpPr>
          <p:nvPr userDrawn="1"/>
        </p:nvSpPr>
        <p:spPr bwMode="auto">
          <a:xfrm>
            <a:off x="1676400" y="1691640"/>
            <a:ext cx="2361746" cy="2796640"/>
          </a:xfrm>
          <a:custGeom>
            <a:avLst/>
            <a:gdLst>
              <a:gd name="T0" fmla="*/ 34 w 189"/>
              <a:gd name="T1" fmla="*/ 187 h 187"/>
              <a:gd name="T2" fmla="*/ 154 w 189"/>
              <a:gd name="T3" fmla="*/ 187 h 187"/>
              <a:gd name="T4" fmla="*/ 156 w 189"/>
              <a:gd name="T5" fmla="*/ 187 h 187"/>
              <a:gd name="T6" fmla="*/ 188 w 189"/>
              <a:gd name="T7" fmla="*/ 164 h 187"/>
              <a:gd name="T8" fmla="*/ 188 w 189"/>
              <a:gd name="T9" fmla="*/ 164 h 187"/>
              <a:gd name="T10" fmla="*/ 189 w 189"/>
              <a:gd name="T11" fmla="*/ 162 h 187"/>
              <a:gd name="T12" fmla="*/ 189 w 189"/>
              <a:gd name="T13" fmla="*/ 154 h 187"/>
              <a:gd name="T14" fmla="*/ 189 w 189"/>
              <a:gd name="T15" fmla="*/ 152 h 187"/>
              <a:gd name="T16" fmla="*/ 189 w 189"/>
              <a:gd name="T17" fmla="*/ 34 h 187"/>
              <a:gd name="T18" fmla="*/ 156 w 189"/>
              <a:gd name="T19" fmla="*/ 0 h 187"/>
              <a:gd name="T20" fmla="*/ 154 w 189"/>
              <a:gd name="T21" fmla="*/ 0 h 187"/>
              <a:gd name="T22" fmla="*/ 121 w 189"/>
              <a:gd name="T23" fmla="*/ 34 h 187"/>
              <a:gd name="T24" fmla="*/ 121 w 189"/>
              <a:gd name="T25" fmla="*/ 119 h 187"/>
              <a:gd name="T26" fmla="*/ 34 w 189"/>
              <a:gd name="T27" fmla="*/ 119 h 187"/>
              <a:gd name="T28" fmla="*/ 0 w 189"/>
              <a:gd name="T29" fmla="*/ 152 h 187"/>
              <a:gd name="T30" fmla="*/ 0 w 189"/>
              <a:gd name="T31" fmla="*/ 154 h 187"/>
              <a:gd name="T32" fmla="*/ 34 w 189"/>
              <a:gd name="T33"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89" h="187">
                <a:moveTo>
                  <a:pt x="34" y="187"/>
                </a:moveTo>
                <a:cubicBezTo>
                  <a:pt x="154" y="187"/>
                  <a:pt x="154" y="187"/>
                  <a:pt x="154" y="187"/>
                </a:cubicBezTo>
                <a:cubicBezTo>
                  <a:pt x="156" y="187"/>
                  <a:pt x="156" y="187"/>
                  <a:pt x="156" y="187"/>
                </a:cubicBezTo>
                <a:cubicBezTo>
                  <a:pt x="171" y="187"/>
                  <a:pt x="184" y="178"/>
                  <a:pt x="188" y="164"/>
                </a:cubicBezTo>
                <a:cubicBezTo>
                  <a:pt x="188" y="164"/>
                  <a:pt x="188" y="164"/>
                  <a:pt x="188" y="164"/>
                </a:cubicBezTo>
                <a:cubicBezTo>
                  <a:pt x="188" y="163"/>
                  <a:pt x="188" y="163"/>
                  <a:pt x="189" y="162"/>
                </a:cubicBezTo>
                <a:cubicBezTo>
                  <a:pt x="189" y="159"/>
                  <a:pt x="189" y="157"/>
                  <a:pt x="189" y="154"/>
                </a:cubicBezTo>
                <a:cubicBezTo>
                  <a:pt x="189" y="152"/>
                  <a:pt x="189" y="152"/>
                  <a:pt x="189" y="152"/>
                </a:cubicBezTo>
                <a:cubicBezTo>
                  <a:pt x="189" y="34"/>
                  <a:pt x="189" y="34"/>
                  <a:pt x="189" y="34"/>
                </a:cubicBezTo>
                <a:cubicBezTo>
                  <a:pt x="189" y="15"/>
                  <a:pt x="175" y="0"/>
                  <a:pt x="156" y="0"/>
                </a:cubicBezTo>
                <a:cubicBezTo>
                  <a:pt x="154" y="0"/>
                  <a:pt x="154" y="0"/>
                  <a:pt x="154" y="0"/>
                </a:cubicBezTo>
                <a:cubicBezTo>
                  <a:pt x="136" y="0"/>
                  <a:pt x="121" y="15"/>
                  <a:pt x="121" y="34"/>
                </a:cubicBezTo>
                <a:cubicBezTo>
                  <a:pt x="121" y="119"/>
                  <a:pt x="121" y="119"/>
                  <a:pt x="121" y="119"/>
                </a:cubicBezTo>
                <a:cubicBezTo>
                  <a:pt x="34" y="119"/>
                  <a:pt x="34" y="119"/>
                  <a:pt x="34" y="119"/>
                </a:cubicBezTo>
                <a:cubicBezTo>
                  <a:pt x="15" y="119"/>
                  <a:pt x="0" y="134"/>
                  <a:pt x="0" y="152"/>
                </a:cubicBezTo>
                <a:cubicBezTo>
                  <a:pt x="0" y="154"/>
                  <a:pt x="0" y="154"/>
                  <a:pt x="0" y="154"/>
                </a:cubicBezTo>
                <a:cubicBezTo>
                  <a:pt x="0" y="173"/>
                  <a:pt x="15" y="187"/>
                  <a:pt x="34" y="187"/>
                </a:cubicBezTo>
                <a:close/>
              </a:path>
            </a:pathLst>
          </a:custGeom>
          <a:solidFill>
            <a:srgbClr val="009CD9">
              <a:alpha val="15000"/>
            </a:srgbClr>
          </a:solidFill>
          <a:ln>
            <a:noFill/>
          </a:ln>
          <a:scene3d>
            <a:camera prst="orthographicFront">
              <a:rot lat="0" lon="0" rev="2700000"/>
            </a:camera>
            <a:lightRig rig="threePt" dir="t"/>
          </a:scene3d>
        </p:spPr>
        <p:txBody>
          <a:bodyPr vert="horz" wrap="square" lIns="91440" tIns="45720" rIns="91440" bIns="45720" numCol="1" anchor="t" anchorCtr="0" compatLnSpc="1">
            <a:prstTxWarp prst="textNoShape">
              <a:avLst/>
            </a:prstTxWarp>
          </a:bodyPr>
          <a:lstStyle/>
          <a:p>
            <a:endParaRPr lang="en-US"/>
          </a:p>
        </p:txBody>
      </p:sp>
      <p:sp>
        <p:nvSpPr>
          <p:cNvPr id="20" name="TextBox 19"/>
          <p:cNvSpPr txBox="1"/>
          <p:nvPr userDrawn="1"/>
        </p:nvSpPr>
        <p:spPr>
          <a:xfrm>
            <a:off x="838200" y="6323647"/>
            <a:ext cx="6400800" cy="580073"/>
          </a:xfrm>
          <a:prstGeom prst="rect">
            <a:avLst/>
          </a:prstGeom>
        </p:spPr>
        <p:txBody>
          <a:bodyPr vert="horz" wrap="square" lIns="91440" tIns="45720" rIns="91440" bIns="45720" rtlCol="0" anchor="ctr">
            <a:noAutofit/>
          </a:bodyPr>
          <a:lstStyle/>
          <a:p>
            <a:r>
              <a:rPr lang="en-US" sz="1800" dirty="0" smtClean="0">
                <a:solidFill>
                  <a:schemeClr val="tx1"/>
                </a:solidFill>
                <a:latin typeface="Arial" pitchFamily="34" charset="0"/>
                <a:cs typeface="Arial" pitchFamily="34" charset="0"/>
              </a:rPr>
              <a:t>www.phemi.com</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419601" y="1417320"/>
            <a:ext cx="4391025" cy="1881868"/>
          </a:xfrm>
          <a:prstGeom prst="rect">
            <a:avLst/>
          </a:prstGeom>
        </p:spPr>
      </p:pic>
    </p:spTree>
    <p:extLst>
      <p:ext uri="{BB962C8B-B14F-4D97-AF65-F5344CB8AC3E}">
        <p14:creationId xmlns:p14="http://schemas.microsoft.com/office/powerpoint/2010/main" val="3652458330"/>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esentation Title">
    <p:spTree>
      <p:nvGrpSpPr>
        <p:cNvPr id="1" name=""/>
        <p:cNvGrpSpPr/>
        <p:nvPr/>
      </p:nvGrpSpPr>
      <p:grpSpPr>
        <a:xfrm>
          <a:off x="0" y="0"/>
          <a:ext cx="0" cy="0"/>
          <a:chOff x="0" y="0"/>
          <a:chExt cx="0" cy="0"/>
        </a:xfrm>
      </p:grpSpPr>
      <p:sp>
        <p:nvSpPr>
          <p:cNvPr id="11" name="Freeform 6"/>
          <p:cNvSpPr>
            <a:spLocks/>
          </p:cNvSpPr>
          <p:nvPr userDrawn="1"/>
        </p:nvSpPr>
        <p:spPr bwMode="auto">
          <a:xfrm>
            <a:off x="3176" y="0"/>
            <a:ext cx="9140825" cy="6858000"/>
          </a:xfrm>
          <a:custGeom>
            <a:avLst/>
            <a:gdLst>
              <a:gd name="T0" fmla="*/ 0 w 4608"/>
              <a:gd name="T1" fmla="*/ 0 h 2880"/>
              <a:gd name="T2" fmla="*/ 0 w 4608"/>
              <a:gd name="T3" fmla="*/ 2880 h 2880"/>
              <a:gd name="T4" fmla="*/ 2656 w 4608"/>
              <a:gd name="T5" fmla="*/ 2880 h 2880"/>
              <a:gd name="T6" fmla="*/ 2650 w 4608"/>
              <a:gd name="T7" fmla="*/ 2874 h 2880"/>
              <a:gd name="T8" fmla="*/ 2636 w 4608"/>
              <a:gd name="T9" fmla="*/ 2860 h 2880"/>
              <a:gd name="T10" fmla="*/ 2636 w 4608"/>
              <a:gd name="T11" fmla="*/ 2367 h 2880"/>
              <a:gd name="T12" fmla="*/ 3281 w 4608"/>
              <a:gd name="T13" fmla="*/ 1723 h 2880"/>
              <a:gd name="T14" fmla="*/ 2649 w 4608"/>
              <a:gd name="T15" fmla="*/ 1091 h 2880"/>
              <a:gd name="T16" fmla="*/ 2649 w 4608"/>
              <a:gd name="T17" fmla="*/ 598 h 2880"/>
              <a:gd name="T18" fmla="*/ 2663 w 4608"/>
              <a:gd name="T19" fmla="*/ 584 h 2880"/>
              <a:gd name="T20" fmla="*/ 3156 w 4608"/>
              <a:gd name="T21" fmla="*/ 584 h 2880"/>
              <a:gd name="T22" fmla="*/ 4034 w 4608"/>
              <a:gd name="T23" fmla="*/ 1462 h 2880"/>
              <a:gd name="T24" fmla="*/ 4048 w 4608"/>
              <a:gd name="T25" fmla="*/ 1476 h 2880"/>
              <a:gd name="T26" fmla="*/ 4098 w 4608"/>
              <a:gd name="T27" fmla="*/ 1539 h 2880"/>
              <a:gd name="T28" fmla="*/ 4110 w 4608"/>
              <a:gd name="T29" fmla="*/ 1560 h 2880"/>
              <a:gd name="T30" fmla="*/ 4110 w 4608"/>
              <a:gd name="T31" fmla="*/ 1561 h 2880"/>
              <a:gd name="T32" fmla="*/ 4048 w 4608"/>
              <a:gd name="T33" fmla="*/ 1969 h 2880"/>
              <a:gd name="T34" fmla="*/ 4034 w 4608"/>
              <a:gd name="T35" fmla="*/ 1983 h 2880"/>
              <a:gd name="T36" fmla="*/ 3143 w 4608"/>
              <a:gd name="T37" fmla="*/ 2874 h 2880"/>
              <a:gd name="T38" fmla="*/ 3136 w 4608"/>
              <a:gd name="T39" fmla="*/ 2880 h 2880"/>
              <a:gd name="T40" fmla="*/ 4608 w 4608"/>
              <a:gd name="T41" fmla="*/ 2880 h 2880"/>
              <a:gd name="T42" fmla="*/ 4608 w 4608"/>
              <a:gd name="T43" fmla="*/ 0 h 2880"/>
              <a:gd name="T44" fmla="*/ 0 w 4608"/>
              <a:gd name="T45" fmla="*/ 0 h 2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608" h="2880">
                <a:moveTo>
                  <a:pt x="0" y="0"/>
                </a:moveTo>
                <a:cubicBezTo>
                  <a:pt x="0" y="2880"/>
                  <a:pt x="0" y="2880"/>
                  <a:pt x="0" y="2880"/>
                </a:cubicBezTo>
                <a:cubicBezTo>
                  <a:pt x="2656" y="2880"/>
                  <a:pt x="2656" y="2880"/>
                  <a:pt x="2656" y="2880"/>
                </a:cubicBezTo>
                <a:cubicBezTo>
                  <a:pt x="2654" y="2878"/>
                  <a:pt x="2652" y="2876"/>
                  <a:pt x="2650" y="2874"/>
                </a:cubicBezTo>
                <a:cubicBezTo>
                  <a:pt x="2636" y="2860"/>
                  <a:pt x="2636" y="2860"/>
                  <a:pt x="2636" y="2860"/>
                </a:cubicBezTo>
                <a:cubicBezTo>
                  <a:pt x="2500" y="2724"/>
                  <a:pt x="2500" y="2503"/>
                  <a:pt x="2636" y="2367"/>
                </a:cubicBezTo>
                <a:cubicBezTo>
                  <a:pt x="3281" y="1723"/>
                  <a:pt x="3281" y="1723"/>
                  <a:pt x="3281" y="1723"/>
                </a:cubicBezTo>
                <a:cubicBezTo>
                  <a:pt x="2649" y="1091"/>
                  <a:pt x="2649" y="1091"/>
                  <a:pt x="2649" y="1091"/>
                </a:cubicBezTo>
                <a:cubicBezTo>
                  <a:pt x="2513" y="955"/>
                  <a:pt x="2513" y="734"/>
                  <a:pt x="2649" y="598"/>
                </a:cubicBezTo>
                <a:cubicBezTo>
                  <a:pt x="2663" y="584"/>
                  <a:pt x="2663" y="584"/>
                  <a:pt x="2663" y="584"/>
                </a:cubicBezTo>
                <a:cubicBezTo>
                  <a:pt x="2799" y="448"/>
                  <a:pt x="3020" y="448"/>
                  <a:pt x="3156" y="584"/>
                </a:cubicBezTo>
                <a:cubicBezTo>
                  <a:pt x="4034" y="1462"/>
                  <a:pt x="4034" y="1462"/>
                  <a:pt x="4034" y="1462"/>
                </a:cubicBezTo>
                <a:cubicBezTo>
                  <a:pt x="4048" y="1476"/>
                  <a:pt x="4048" y="1476"/>
                  <a:pt x="4048" y="1476"/>
                </a:cubicBezTo>
                <a:cubicBezTo>
                  <a:pt x="4067" y="1495"/>
                  <a:pt x="4084" y="1517"/>
                  <a:pt x="4098" y="1539"/>
                </a:cubicBezTo>
                <a:cubicBezTo>
                  <a:pt x="4102" y="1546"/>
                  <a:pt x="4106" y="1553"/>
                  <a:pt x="4110" y="1560"/>
                </a:cubicBezTo>
                <a:cubicBezTo>
                  <a:pt x="4110" y="1561"/>
                  <a:pt x="4110" y="1561"/>
                  <a:pt x="4110" y="1561"/>
                </a:cubicBezTo>
                <a:cubicBezTo>
                  <a:pt x="4179" y="1692"/>
                  <a:pt x="4158" y="1859"/>
                  <a:pt x="4048" y="1969"/>
                </a:cubicBezTo>
                <a:cubicBezTo>
                  <a:pt x="4034" y="1983"/>
                  <a:pt x="4034" y="1983"/>
                  <a:pt x="4034" y="1983"/>
                </a:cubicBezTo>
                <a:cubicBezTo>
                  <a:pt x="3143" y="2874"/>
                  <a:pt x="3143" y="2874"/>
                  <a:pt x="3143" y="2874"/>
                </a:cubicBezTo>
                <a:cubicBezTo>
                  <a:pt x="3141" y="2876"/>
                  <a:pt x="3139" y="2878"/>
                  <a:pt x="3136" y="2880"/>
                </a:cubicBezTo>
                <a:cubicBezTo>
                  <a:pt x="4608" y="2880"/>
                  <a:pt x="4608" y="2880"/>
                  <a:pt x="4608" y="2880"/>
                </a:cubicBezTo>
                <a:cubicBezTo>
                  <a:pt x="4608" y="0"/>
                  <a:pt x="4608" y="0"/>
                  <a:pt x="4608" y="0"/>
                </a:cubicBezTo>
                <a:lnTo>
                  <a:pt x="0" y="0"/>
                </a:lnTo>
                <a:close/>
              </a:path>
            </a:pathLst>
          </a:custGeom>
          <a:gradFill>
            <a:gsLst>
              <a:gs pos="100000">
                <a:schemeClr val="bg1">
                  <a:alpha val="40000"/>
                </a:schemeClr>
              </a:gs>
              <a:gs pos="17000">
                <a:srgbClr val="FFFFFF"/>
              </a:gs>
              <a:gs pos="0">
                <a:srgbClr val="B8E7F9"/>
              </a:gs>
              <a:gs pos="70000">
                <a:schemeClr val="bg1"/>
              </a:gs>
            </a:gsLst>
            <a:lin ang="0" scaled="0"/>
          </a:gradFill>
          <a:ln>
            <a:noFill/>
          </a:ln>
        </p:spPr>
        <p:txBody>
          <a:bodyPr vert="horz" wrap="square" lIns="91440" tIns="45720" rIns="91440" bIns="45720" numCol="1" anchor="t" anchorCtr="0" compatLnSpc="1">
            <a:prstTxWarp prst="textNoShape">
              <a:avLst/>
            </a:prstTxWarp>
          </a:bodyPr>
          <a:lstStyle/>
          <a:p>
            <a:endParaRPr lang="en-US"/>
          </a:p>
        </p:txBody>
      </p:sp>
      <p:sp>
        <p:nvSpPr>
          <p:cNvPr id="14" name="Title 1"/>
          <p:cNvSpPr>
            <a:spLocks noGrp="1"/>
          </p:cNvSpPr>
          <p:nvPr>
            <p:ph type="ctrTitle" hasCustomPrompt="1"/>
          </p:nvPr>
        </p:nvSpPr>
        <p:spPr>
          <a:xfrm>
            <a:off x="609600" y="1600200"/>
            <a:ext cx="4343400" cy="640080"/>
          </a:xfrm>
        </p:spPr>
        <p:txBody>
          <a:bodyPr>
            <a:normAutofit/>
          </a:bodyPr>
          <a:lstStyle>
            <a:lvl1pPr>
              <a:defRPr sz="2200" b="1" baseline="0">
                <a:solidFill>
                  <a:srgbClr val="009CD9"/>
                </a:solidFill>
                <a:latin typeface="Arial" pitchFamily="34" charset="0"/>
                <a:cs typeface="Arial" pitchFamily="34" charset="0"/>
              </a:defRPr>
            </a:lvl1pPr>
          </a:lstStyle>
          <a:p>
            <a:r>
              <a:rPr lang="en-US" dirty="0" smtClean="0"/>
              <a:t>Click to subtitle</a:t>
            </a:r>
            <a:endParaRPr lang="en-US" dirty="0"/>
          </a:p>
        </p:txBody>
      </p:sp>
      <p:sp>
        <p:nvSpPr>
          <p:cNvPr id="15" name="Subtitle 2"/>
          <p:cNvSpPr>
            <a:spLocks noGrp="1"/>
          </p:cNvSpPr>
          <p:nvPr>
            <p:ph type="subTitle" idx="1" hasCustomPrompt="1"/>
          </p:nvPr>
        </p:nvSpPr>
        <p:spPr>
          <a:xfrm>
            <a:off x="609600" y="2240280"/>
            <a:ext cx="4343400" cy="3749040"/>
          </a:xfrm>
        </p:spPr>
        <p:txBody>
          <a:bodyPr>
            <a:normAutofit/>
          </a:bodyPr>
          <a:lstStyle>
            <a:lvl1pPr marL="0" indent="0" algn="l">
              <a:buNone/>
              <a:defRPr sz="1800">
                <a:solidFill>
                  <a:schemeClr val="tx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text</a:t>
            </a:r>
            <a:endParaRPr lang="en-US" dirty="0"/>
          </a:p>
        </p:txBody>
      </p:sp>
      <p:sp>
        <p:nvSpPr>
          <p:cNvPr id="13" name="Rectangle 12"/>
          <p:cNvSpPr/>
          <p:nvPr userDrawn="1"/>
        </p:nvSpPr>
        <p:spPr>
          <a:xfrm>
            <a:off x="457200" y="594361"/>
            <a:ext cx="8686800" cy="822959"/>
          </a:xfrm>
          <a:prstGeom prst="rect">
            <a:avLst/>
          </a:prstGeom>
          <a:gradFill>
            <a:gsLst>
              <a:gs pos="60000">
                <a:srgbClr val="0083BC"/>
              </a:gs>
              <a:gs pos="0">
                <a:srgbClr val="009CD9"/>
              </a:gs>
              <a:gs pos="100000">
                <a:srgbClr val="63BC53"/>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 Placeholder 18"/>
          <p:cNvSpPr>
            <a:spLocks noGrp="1"/>
          </p:cNvSpPr>
          <p:nvPr>
            <p:ph type="body" sz="quarter" idx="10"/>
          </p:nvPr>
        </p:nvSpPr>
        <p:spPr>
          <a:xfrm>
            <a:off x="609600" y="685801"/>
            <a:ext cx="8458200" cy="731519"/>
          </a:xfrm>
        </p:spPr>
        <p:txBody>
          <a:bodyPr>
            <a:noAutofit/>
          </a:bodyPr>
          <a:lstStyle>
            <a:lvl1pPr marL="0" indent="0" algn="l">
              <a:buNone/>
              <a:defRPr sz="3000">
                <a:solidFill>
                  <a:schemeClr val="bg1"/>
                </a:solidFill>
                <a:latin typeface="Arial" pitchFamily="34" charset="0"/>
                <a:cs typeface="Arial" pitchFamily="34" charset="0"/>
              </a:defRPr>
            </a:lvl1pPr>
          </a:lstStyle>
          <a:p>
            <a:pPr lvl="0"/>
            <a:r>
              <a:rPr lang="en-CA" smtClean="0"/>
              <a:t>Click to edit Master text styles</a:t>
            </a:r>
          </a:p>
        </p:txBody>
      </p:sp>
      <p:sp>
        <p:nvSpPr>
          <p:cNvPr id="37" name="Rectangle 36"/>
          <p:cNvSpPr/>
          <p:nvPr userDrawn="1"/>
        </p:nvSpPr>
        <p:spPr>
          <a:xfrm>
            <a:off x="1" y="0"/>
            <a:ext cx="9144000" cy="594360"/>
          </a:xfrm>
          <a:prstGeom prst="rect">
            <a:avLst/>
          </a:prstGeom>
          <a:gradFill>
            <a:gsLst>
              <a:gs pos="17000">
                <a:srgbClr val="FFFFFF"/>
              </a:gs>
              <a:gs pos="0">
                <a:srgbClr val="B8E7F9"/>
              </a:gs>
              <a:gs pos="70000">
                <a:schemeClr val="bg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ooter Placeholder 4"/>
          <p:cNvSpPr>
            <a:spLocks noGrp="1"/>
          </p:cNvSpPr>
          <p:nvPr>
            <p:ph type="ftr" sz="quarter" idx="3"/>
          </p:nvPr>
        </p:nvSpPr>
        <p:spPr>
          <a:xfrm>
            <a:off x="3124200" y="6446520"/>
            <a:ext cx="2895600" cy="36385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solidFill>
                <a:latin typeface="Arial" pitchFamily="34" charset="0"/>
                <a:ea typeface="+mn-ea"/>
                <a:cs typeface="Arial"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0" name="Slide Number Placeholder 6"/>
          <p:cNvSpPr>
            <a:spLocks noGrp="1"/>
          </p:cNvSpPr>
          <p:nvPr>
            <p:ph type="sldNum" sz="quarter" idx="12"/>
          </p:nvPr>
        </p:nvSpPr>
        <p:spPr>
          <a:xfrm>
            <a:off x="7000875" y="11431"/>
            <a:ext cx="2133600" cy="365125"/>
          </a:xfrm>
        </p:spPr>
        <p:txBody>
          <a:bodyPr/>
          <a:lstStyle/>
          <a:p>
            <a:fld id="{D0CF52E0-8698-453E-ABE3-61049F838FA9}" type="slidenum">
              <a:rPr lang="en-US" smtClean="0"/>
              <a:t>‹#›</a:t>
            </a:fld>
            <a:endParaRPr lang="en-US"/>
          </a:p>
        </p:txBody>
      </p:sp>
    </p:spTree>
    <p:extLst>
      <p:ext uri="{BB962C8B-B14F-4D97-AF65-F5344CB8AC3E}">
        <p14:creationId xmlns:p14="http://schemas.microsoft.com/office/powerpoint/2010/main" val="762825435"/>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Title Slide">
    <p:bg>
      <p:bgPr>
        <a:gradFill flip="none" rotWithShape="1">
          <a:gsLst>
            <a:gs pos="100000">
              <a:srgbClr val="63BC53"/>
            </a:gs>
            <a:gs pos="65000">
              <a:srgbClr val="009CD9"/>
            </a:gs>
          </a:gsLst>
          <a:lin ang="0" scaled="0"/>
          <a:tileRect/>
        </a:gra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965960"/>
            <a:ext cx="8305800" cy="822960"/>
          </a:xfrm>
        </p:spPr>
        <p:txBody>
          <a:bodyPr/>
          <a:lstStyle>
            <a:lvl1pPr>
              <a:defRPr sz="3600" b="1">
                <a:solidFill>
                  <a:schemeClr val="bg1"/>
                </a:solidFill>
                <a:latin typeface="Arial" pitchFamily="34" charset="0"/>
                <a:cs typeface="Arial" pitchFamily="34" charset="0"/>
              </a:defRPr>
            </a:lvl1pPr>
          </a:lstStyle>
          <a:p>
            <a:r>
              <a:rPr lang="en-CA" smtClean="0"/>
              <a:t>Click to edit Master title style</a:t>
            </a:r>
            <a:endParaRPr lang="en-US" dirty="0"/>
          </a:p>
        </p:txBody>
      </p:sp>
      <p:sp>
        <p:nvSpPr>
          <p:cNvPr id="3" name="Subtitle 2"/>
          <p:cNvSpPr>
            <a:spLocks noGrp="1"/>
          </p:cNvSpPr>
          <p:nvPr>
            <p:ph type="subTitle" idx="1"/>
          </p:nvPr>
        </p:nvSpPr>
        <p:spPr>
          <a:xfrm>
            <a:off x="838200" y="2788919"/>
            <a:ext cx="6400800" cy="1752600"/>
          </a:xfrm>
        </p:spPr>
        <p:txBody>
          <a:bodyPr>
            <a:normAutofit/>
          </a:bodyPr>
          <a:lstStyle>
            <a:lvl1pPr marL="0" indent="0" algn="l">
              <a:buNone/>
              <a:defRPr sz="2800">
                <a:solidFill>
                  <a:srgbClr val="A3FF9E"/>
                </a:solidFill>
                <a:latin typeface="Arial Narrow"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CA" smtClean="0"/>
              <a:t>Click to edit Master subtitle style</a:t>
            </a:r>
            <a:endParaRPr lang="en-US" dirty="0"/>
          </a:p>
        </p:txBody>
      </p:sp>
      <p:sp>
        <p:nvSpPr>
          <p:cNvPr id="7" name="Rectangle 6"/>
          <p:cNvSpPr/>
          <p:nvPr userDrawn="1"/>
        </p:nvSpPr>
        <p:spPr>
          <a:xfrm>
            <a:off x="0" y="6446520"/>
            <a:ext cx="9144000" cy="4114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D0CF52E0-8698-453E-ABE3-61049F838FA9}"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05401" y="0"/>
            <a:ext cx="3128963" cy="6858000"/>
          </a:xfrm>
          <a:prstGeom prst="rect">
            <a:avLst/>
          </a:prstGeom>
        </p:spPr>
      </p:pic>
      <p:sp>
        <p:nvSpPr>
          <p:cNvPr id="9" name="Freeform 9"/>
          <p:cNvSpPr>
            <a:spLocks/>
          </p:cNvSpPr>
          <p:nvPr userDrawn="1"/>
        </p:nvSpPr>
        <p:spPr bwMode="auto">
          <a:xfrm>
            <a:off x="-415925" y="1234440"/>
            <a:ext cx="1939925" cy="2297144"/>
          </a:xfrm>
          <a:custGeom>
            <a:avLst/>
            <a:gdLst>
              <a:gd name="T0" fmla="*/ 34 w 189"/>
              <a:gd name="T1" fmla="*/ 187 h 187"/>
              <a:gd name="T2" fmla="*/ 154 w 189"/>
              <a:gd name="T3" fmla="*/ 187 h 187"/>
              <a:gd name="T4" fmla="*/ 156 w 189"/>
              <a:gd name="T5" fmla="*/ 187 h 187"/>
              <a:gd name="T6" fmla="*/ 188 w 189"/>
              <a:gd name="T7" fmla="*/ 164 h 187"/>
              <a:gd name="T8" fmla="*/ 188 w 189"/>
              <a:gd name="T9" fmla="*/ 164 h 187"/>
              <a:gd name="T10" fmla="*/ 189 w 189"/>
              <a:gd name="T11" fmla="*/ 162 h 187"/>
              <a:gd name="T12" fmla="*/ 189 w 189"/>
              <a:gd name="T13" fmla="*/ 154 h 187"/>
              <a:gd name="T14" fmla="*/ 189 w 189"/>
              <a:gd name="T15" fmla="*/ 152 h 187"/>
              <a:gd name="T16" fmla="*/ 189 w 189"/>
              <a:gd name="T17" fmla="*/ 34 h 187"/>
              <a:gd name="T18" fmla="*/ 156 w 189"/>
              <a:gd name="T19" fmla="*/ 0 h 187"/>
              <a:gd name="T20" fmla="*/ 154 w 189"/>
              <a:gd name="T21" fmla="*/ 0 h 187"/>
              <a:gd name="T22" fmla="*/ 121 w 189"/>
              <a:gd name="T23" fmla="*/ 34 h 187"/>
              <a:gd name="T24" fmla="*/ 121 w 189"/>
              <a:gd name="T25" fmla="*/ 119 h 187"/>
              <a:gd name="T26" fmla="*/ 34 w 189"/>
              <a:gd name="T27" fmla="*/ 119 h 187"/>
              <a:gd name="T28" fmla="*/ 0 w 189"/>
              <a:gd name="T29" fmla="*/ 152 h 187"/>
              <a:gd name="T30" fmla="*/ 0 w 189"/>
              <a:gd name="T31" fmla="*/ 154 h 187"/>
              <a:gd name="T32" fmla="*/ 34 w 189"/>
              <a:gd name="T33"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89" h="187">
                <a:moveTo>
                  <a:pt x="34" y="187"/>
                </a:moveTo>
                <a:cubicBezTo>
                  <a:pt x="154" y="187"/>
                  <a:pt x="154" y="187"/>
                  <a:pt x="154" y="187"/>
                </a:cubicBezTo>
                <a:cubicBezTo>
                  <a:pt x="156" y="187"/>
                  <a:pt x="156" y="187"/>
                  <a:pt x="156" y="187"/>
                </a:cubicBezTo>
                <a:cubicBezTo>
                  <a:pt x="171" y="187"/>
                  <a:pt x="184" y="178"/>
                  <a:pt x="188" y="164"/>
                </a:cubicBezTo>
                <a:cubicBezTo>
                  <a:pt x="188" y="164"/>
                  <a:pt x="188" y="164"/>
                  <a:pt x="188" y="164"/>
                </a:cubicBezTo>
                <a:cubicBezTo>
                  <a:pt x="188" y="163"/>
                  <a:pt x="188" y="163"/>
                  <a:pt x="189" y="162"/>
                </a:cubicBezTo>
                <a:cubicBezTo>
                  <a:pt x="189" y="159"/>
                  <a:pt x="189" y="157"/>
                  <a:pt x="189" y="154"/>
                </a:cubicBezTo>
                <a:cubicBezTo>
                  <a:pt x="189" y="152"/>
                  <a:pt x="189" y="152"/>
                  <a:pt x="189" y="152"/>
                </a:cubicBezTo>
                <a:cubicBezTo>
                  <a:pt x="189" y="34"/>
                  <a:pt x="189" y="34"/>
                  <a:pt x="189" y="34"/>
                </a:cubicBezTo>
                <a:cubicBezTo>
                  <a:pt x="189" y="15"/>
                  <a:pt x="175" y="0"/>
                  <a:pt x="156" y="0"/>
                </a:cubicBezTo>
                <a:cubicBezTo>
                  <a:pt x="154" y="0"/>
                  <a:pt x="154" y="0"/>
                  <a:pt x="154" y="0"/>
                </a:cubicBezTo>
                <a:cubicBezTo>
                  <a:pt x="136" y="0"/>
                  <a:pt x="121" y="15"/>
                  <a:pt x="121" y="34"/>
                </a:cubicBezTo>
                <a:cubicBezTo>
                  <a:pt x="121" y="119"/>
                  <a:pt x="121" y="119"/>
                  <a:pt x="121" y="119"/>
                </a:cubicBezTo>
                <a:cubicBezTo>
                  <a:pt x="34" y="119"/>
                  <a:pt x="34" y="119"/>
                  <a:pt x="34" y="119"/>
                </a:cubicBezTo>
                <a:cubicBezTo>
                  <a:pt x="15" y="119"/>
                  <a:pt x="0" y="134"/>
                  <a:pt x="0" y="152"/>
                </a:cubicBezTo>
                <a:cubicBezTo>
                  <a:pt x="0" y="154"/>
                  <a:pt x="0" y="154"/>
                  <a:pt x="0" y="154"/>
                </a:cubicBezTo>
                <a:cubicBezTo>
                  <a:pt x="0" y="173"/>
                  <a:pt x="15" y="187"/>
                  <a:pt x="34" y="187"/>
                </a:cubicBezTo>
                <a:close/>
              </a:path>
            </a:pathLst>
          </a:custGeom>
          <a:solidFill>
            <a:schemeClr val="bg1">
              <a:alpha val="15000"/>
            </a:schemeClr>
          </a:solidFill>
          <a:ln>
            <a:noFill/>
          </a:ln>
          <a:scene3d>
            <a:camera prst="orthographicFront">
              <a:rot lat="0" lon="0" rev="2700000"/>
            </a:camera>
            <a:lightRig rig="threePt" dir="t"/>
          </a:scene3d>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224360467"/>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smtClean="0"/>
              <a:t>Click to edit Master title style</a:t>
            </a:r>
            <a:endParaRPr lang="en-US"/>
          </a:p>
        </p:txBody>
      </p:sp>
      <p:sp>
        <p:nvSpPr>
          <p:cNvPr id="3" name="Content Placeholder 2"/>
          <p:cNvSpPr>
            <a:spLocks noGrp="1"/>
          </p:cNvSpPr>
          <p:nvPr>
            <p:ph idx="1"/>
          </p:nvPr>
        </p:nvSpPr>
        <p:spPr/>
        <p:txBody>
          <a:body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6" name="Slide Number Placeholder 5"/>
          <p:cNvSpPr>
            <a:spLocks noGrp="1"/>
          </p:cNvSpPr>
          <p:nvPr>
            <p:ph type="sldNum" sz="quarter" idx="12"/>
          </p:nvPr>
        </p:nvSpPr>
        <p:spPr/>
        <p:txBody>
          <a:bodyPr/>
          <a:lstStyle/>
          <a:p>
            <a:fld id="{D0CF52E0-8698-453E-ABE3-61049F838FA9}" type="slidenum">
              <a:rPr lang="en-US" smtClean="0"/>
              <a:t>‹#›</a:t>
            </a:fld>
            <a:endParaRPr lang="en-US"/>
          </a:p>
        </p:txBody>
      </p:sp>
      <p:sp>
        <p:nvSpPr>
          <p:cNvPr id="7" name="Rectangle 6"/>
          <p:cNvSpPr/>
          <p:nvPr userDrawn="1"/>
        </p:nvSpPr>
        <p:spPr>
          <a:xfrm>
            <a:off x="457200" y="1234440"/>
            <a:ext cx="8686800" cy="365760"/>
          </a:xfrm>
          <a:prstGeom prst="rect">
            <a:avLst/>
          </a:prstGeom>
          <a:gradFill>
            <a:gsLst>
              <a:gs pos="60000">
                <a:srgbClr val="0083BC"/>
              </a:gs>
              <a:gs pos="0">
                <a:srgbClr val="009CD9"/>
              </a:gs>
              <a:gs pos="100000">
                <a:srgbClr val="63BC53"/>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ooter Placeholder 4"/>
          <p:cNvSpPr txBox="1">
            <a:spLocks/>
          </p:cNvSpPr>
          <p:nvPr userDrawn="1"/>
        </p:nvSpPr>
        <p:spPr>
          <a:xfrm>
            <a:off x="3124200" y="6488430"/>
            <a:ext cx="2895600" cy="36385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solidFill>
                <a:latin typeface="Arial" pitchFamily="34" charset="0"/>
                <a:ea typeface="+mn-ea"/>
                <a:cs typeface="Arial"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mtClean="0"/>
              <a:t>PHEMI Confidential</a:t>
            </a:r>
            <a:endParaRPr lang="en-US" dirty="0"/>
          </a:p>
        </p:txBody>
      </p:sp>
    </p:spTree>
    <p:extLst>
      <p:ext uri="{BB962C8B-B14F-4D97-AF65-F5344CB8AC3E}">
        <p14:creationId xmlns:p14="http://schemas.microsoft.com/office/powerpoint/2010/main" val="4288094397"/>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246120"/>
            <a:ext cx="7772400" cy="1362076"/>
          </a:xfrm>
        </p:spPr>
        <p:txBody>
          <a:bodyPr anchor="t"/>
          <a:lstStyle>
            <a:lvl1pPr algn="l">
              <a:defRPr sz="4000" b="1" cap="all"/>
            </a:lvl1pPr>
          </a:lstStyle>
          <a:p>
            <a:r>
              <a:rPr lang="en-CA" smtClean="0"/>
              <a:t>Click to edit Master title style</a:t>
            </a:r>
            <a:endParaRPr lang="en-US" dirty="0"/>
          </a:p>
        </p:txBody>
      </p:sp>
      <p:sp>
        <p:nvSpPr>
          <p:cNvPr id="3" name="Text Placeholder 2"/>
          <p:cNvSpPr>
            <a:spLocks noGrp="1"/>
          </p:cNvSpPr>
          <p:nvPr>
            <p:ph type="body" idx="1"/>
          </p:nvPr>
        </p:nvSpPr>
        <p:spPr>
          <a:xfrm>
            <a:off x="722313" y="174593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CA" smtClean="0"/>
              <a:t>Click to edit Master text styles</a:t>
            </a:r>
          </a:p>
        </p:txBody>
      </p:sp>
      <p:sp>
        <p:nvSpPr>
          <p:cNvPr id="6" name="Slide Number Placeholder 5"/>
          <p:cNvSpPr>
            <a:spLocks noGrp="1"/>
          </p:cNvSpPr>
          <p:nvPr>
            <p:ph type="sldNum" sz="quarter" idx="12"/>
          </p:nvPr>
        </p:nvSpPr>
        <p:spPr/>
        <p:txBody>
          <a:bodyPr/>
          <a:lstStyle/>
          <a:p>
            <a:fld id="{D0CF52E0-8698-453E-ABE3-61049F838FA9}" type="slidenum">
              <a:rPr lang="en-US" smtClean="0"/>
              <a:t>‹#›</a:t>
            </a:fld>
            <a:endParaRPr lang="en-US"/>
          </a:p>
        </p:txBody>
      </p:sp>
      <p:sp>
        <p:nvSpPr>
          <p:cNvPr id="7" name="Rectangle 6"/>
          <p:cNvSpPr/>
          <p:nvPr userDrawn="1"/>
        </p:nvSpPr>
        <p:spPr>
          <a:xfrm>
            <a:off x="457200" y="1234440"/>
            <a:ext cx="8686800" cy="365760"/>
          </a:xfrm>
          <a:prstGeom prst="rect">
            <a:avLst/>
          </a:prstGeom>
          <a:gradFill>
            <a:gsLst>
              <a:gs pos="60000">
                <a:srgbClr val="0083BC"/>
              </a:gs>
              <a:gs pos="0">
                <a:srgbClr val="009CD9"/>
              </a:gs>
              <a:gs pos="100000">
                <a:srgbClr val="63BC53"/>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ooter Placeholder 4"/>
          <p:cNvSpPr>
            <a:spLocks noGrp="1"/>
          </p:cNvSpPr>
          <p:nvPr>
            <p:ph type="ftr" sz="quarter" idx="3"/>
          </p:nvPr>
        </p:nvSpPr>
        <p:spPr>
          <a:xfrm>
            <a:off x="3124200" y="6488430"/>
            <a:ext cx="2895600" cy="36385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solidFill>
                <a:latin typeface="Arial" pitchFamily="34" charset="0"/>
                <a:ea typeface="+mn-ea"/>
                <a:cs typeface="Arial"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Tree>
    <p:extLst>
      <p:ext uri="{BB962C8B-B14F-4D97-AF65-F5344CB8AC3E}">
        <p14:creationId xmlns:p14="http://schemas.microsoft.com/office/powerpoint/2010/main" val="849112019"/>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dirty="0"/>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7" name="Slide Number Placeholder 6"/>
          <p:cNvSpPr>
            <a:spLocks noGrp="1"/>
          </p:cNvSpPr>
          <p:nvPr>
            <p:ph type="sldNum" sz="quarter" idx="12"/>
          </p:nvPr>
        </p:nvSpPr>
        <p:spPr/>
        <p:txBody>
          <a:bodyPr/>
          <a:lstStyle/>
          <a:p>
            <a:fld id="{D0CF52E0-8698-453E-ABE3-61049F838FA9}" type="slidenum">
              <a:rPr lang="en-US" smtClean="0"/>
              <a:t>‹#›</a:t>
            </a:fld>
            <a:endParaRPr lang="en-US"/>
          </a:p>
        </p:txBody>
      </p:sp>
      <p:sp>
        <p:nvSpPr>
          <p:cNvPr id="8" name="Rectangle 7"/>
          <p:cNvSpPr/>
          <p:nvPr userDrawn="1"/>
        </p:nvSpPr>
        <p:spPr>
          <a:xfrm>
            <a:off x="457200" y="1234440"/>
            <a:ext cx="8686800" cy="365760"/>
          </a:xfrm>
          <a:prstGeom prst="rect">
            <a:avLst/>
          </a:prstGeom>
          <a:gradFill>
            <a:gsLst>
              <a:gs pos="60000">
                <a:srgbClr val="0083BC"/>
              </a:gs>
              <a:gs pos="0">
                <a:srgbClr val="009CD9"/>
              </a:gs>
              <a:gs pos="100000">
                <a:srgbClr val="63BC53"/>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ooter Placeholder 4"/>
          <p:cNvSpPr>
            <a:spLocks noGrp="1"/>
          </p:cNvSpPr>
          <p:nvPr>
            <p:ph type="ftr" sz="quarter" idx="3"/>
          </p:nvPr>
        </p:nvSpPr>
        <p:spPr>
          <a:xfrm>
            <a:off x="3124200" y="6488430"/>
            <a:ext cx="2895600" cy="36385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solidFill>
                <a:latin typeface="Arial" pitchFamily="34" charset="0"/>
                <a:ea typeface="+mn-ea"/>
                <a:cs typeface="Arial"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Tree>
    <p:extLst>
      <p:ext uri="{BB962C8B-B14F-4D97-AF65-F5344CB8AC3E}">
        <p14:creationId xmlns:p14="http://schemas.microsoft.com/office/powerpoint/2010/main" val="1736782925"/>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CA" smtClean="0"/>
              <a:t>Click to edit Master title style</a:t>
            </a:r>
            <a:endParaRPr lang="en-US"/>
          </a:p>
        </p:txBody>
      </p:sp>
      <p:sp>
        <p:nvSpPr>
          <p:cNvPr id="3" name="Text Placeholder 2"/>
          <p:cNvSpPr>
            <a:spLocks noGrp="1"/>
          </p:cNvSpPr>
          <p:nvPr>
            <p:ph type="body" idx="1"/>
          </p:nvPr>
        </p:nvSpPr>
        <p:spPr>
          <a:xfrm>
            <a:off x="457200" y="1535114"/>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5" name="Text Placeholder 4"/>
          <p:cNvSpPr>
            <a:spLocks noGrp="1"/>
          </p:cNvSpPr>
          <p:nvPr>
            <p:ph type="body" sz="quarter" idx="3"/>
          </p:nvPr>
        </p:nvSpPr>
        <p:spPr>
          <a:xfrm>
            <a:off x="4645027" y="1535114"/>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smtClean="0"/>
              <a:t>Click to edit Master text styles</a:t>
            </a:r>
          </a:p>
        </p:txBody>
      </p:sp>
      <p:sp>
        <p:nvSpPr>
          <p:cNvPr id="6" name="Content Placeholder 5"/>
          <p:cNvSpPr>
            <a:spLocks noGrp="1"/>
          </p:cNvSpPr>
          <p:nvPr>
            <p:ph sz="quarter" idx="4"/>
          </p:nvPr>
        </p:nvSpPr>
        <p:spPr>
          <a:xfrm>
            <a:off x="4645027"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9" name="Slide Number Placeholder 8"/>
          <p:cNvSpPr>
            <a:spLocks noGrp="1"/>
          </p:cNvSpPr>
          <p:nvPr>
            <p:ph type="sldNum" sz="quarter" idx="12"/>
          </p:nvPr>
        </p:nvSpPr>
        <p:spPr/>
        <p:txBody>
          <a:bodyPr/>
          <a:lstStyle/>
          <a:p>
            <a:fld id="{D0CF52E0-8698-453E-ABE3-61049F838FA9}" type="slidenum">
              <a:rPr lang="en-US" smtClean="0"/>
              <a:t>‹#›</a:t>
            </a:fld>
            <a:endParaRPr lang="en-US"/>
          </a:p>
        </p:txBody>
      </p:sp>
      <p:sp>
        <p:nvSpPr>
          <p:cNvPr id="10" name="Rectangle 9"/>
          <p:cNvSpPr/>
          <p:nvPr userDrawn="1"/>
        </p:nvSpPr>
        <p:spPr>
          <a:xfrm>
            <a:off x="457200" y="1234440"/>
            <a:ext cx="8686800" cy="365760"/>
          </a:xfrm>
          <a:prstGeom prst="rect">
            <a:avLst/>
          </a:prstGeom>
          <a:gradFill>
            <a:gsLst>
              <a:gs pos="60000">
                <a:srgbClr val="0083BC"/>
              </a:gs>
              <a:gs pos="0">
                <a:srgbClr val="009CD9"/>
              </a:gs>
              <a:gs pos="100000">
                <a:srgbClr val="63BC53"/>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ooter Placeholder 4"/>
          <p:cNvSpPr txBox="1">
            <a:spLocks/>
          </p:cNvSpPr>
          <p:nvPr userDrawn="1"/>
        </p:nvSpPr>
        <p:spPr>
          <a:xfrm>
            <a:off x="3124200" y="6488430"/>
            <a:ext cx="2895600" cy="36385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solidFill>
                <a:latin typeface="Arial" pitchFamily="34" charset="0"/>
                <a:ea typeface="+mn-ea"/>
                <a:cs typeface="Arial"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mtClean="0"/>
              <a:t>PHEMI Confidential</a:t>
            </a:r>
            <a:endParaRPr lang="en-US" dirty="0"/>
          </a:p>
        </p:txBody>
      </p:sp>
    </p:spTree>
    <p:extLst>
      <p:ext uri="{BB962C8B-B14F-4D97-AF65-F5344CB8AC3E}">
        <p14:creationId xmlns:p14="http://schemas.microsoft.com/office/powerpoint/2010/main" val="4150568057"/>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
            <a:ext cx="8229600" cy="1143000"/>
          </a:xfrm>
        </p:spPr>
        <p:txBody>
          <a:bodyPr>
            <a:normAutofit/>
          </a:bodyPr>
          <a:lstStyle>
            <a:lvl1pPr>
              <a:defRPr sz="3600"/>
            </a:lvl1pPr>
          </a:lstStyle>
          <a:p>
            <a:r>
              <a:rPr lang="en-CA" smtClean="0"/>
              <a:t>Click to edit Master title style</a:t>
            </a:r>
            <a:endParaRPr lang="en-US" dirty="0"/>
          </a:p>
        </p:txBody>
      </p:sp>
      <p:sp>
        <p:nvSpPr>
          <p:cNvPr id="5" name="Slide Number Placeholder 4"/>
          <p:cNvSpPr>
            <a:spLocks noGrp="1"/>
          </p:cNvSpPr>
          <p:nvPr>
            <p:ph type="sldNum" sz="quarter" idx="12"/>
          </p:nvPr>
        </p:nvSpPr>
        <p:spPr/>
        <p:txBody>
          <a:bodyPr/>
          <a:lstStyle/>
          <a:p>
            <a:fld id="{D0CF52E0-8698-453E-ABE3-61049F838FA9}" type="slidenum">
              <a:rPr lang="en-US" smtClean="0"/>
              <a:t>‹#›</a:t>
            </a:fld>
            <a:endParaRPr lang="en-US"/>
          </a:p>
        </p:txBody>
      </p:sp>
      <p:sp>
        <p:nvSpPr>
          <p:cNvPr id="6" name="Rectangle 5"/>
          <p:cNvSpPr/>
          <p:nvPr userDrawn="1"/>
        </p:nvSpPr>
        <p:spPr>
          <a:xfrm>
            <a:off x="457200" y="960120"/>
            <a:ext cx="8686800" cy="365760"/>
          </a:xfrm>
          <a:prstGeom prst="rect">
            <a:avLst/>
          </a:prstGeom>
          <a:gradFill>
            <a:gsLst>
              <a:gs pos="60000">
                <a:srgbClr val="0083BC"/>
              </a:gs>
              <a:gs pos="0">
                <a:srgbClr val="009CD9"/>
              </a:gs>
              <a:gs pos="100000">
                <a:srgbClr val="63BC53"/>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35306445"/>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100000">
              <a:srgbClr val="D3F2FF"/>
            </a:gs>
            <a:gs pos="88000">
              <a:srgbClr val="DDF5FF"/>
            </a:gs>
            <a:gs pos="67000">
              <a:schemeClr val="bg1"/>
            </a:gs>
          </a:gsLst>
          <a:lin ang="10800000" scaled="0"/>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CA"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dirty="0"/>
          </a:p>
        </p:txBody>
      </p:sp>
      <p:sp>
        <p:nvSpPr>
          <p:cNvPr id="6" name="Slide Number Placeholder 5"/>
          <p:cNvSpPr>
            <a:spLocks noGrp="1"/>
          </p:cNvSpPr>
          <p:nvPr>
            <p:ph type="sldNum" sz="quarter" idx="4"/>
          </p:nvPr>
        </p:nvSpPr>
        <p:spPr>
          <a:xfrm>
            <a:off x="7000875" y="11431"/>
            <a:ext cx="2133600" cy="365125"/>
          </a:xfrm>
          <a:prstGeom prst="rect">
            <a:avLst/>
          </a:prstGeom>
        </p:spPr>
        <p:txBody>
          <a:bodyPr vert="horz" lIns="91440" tIns="45720" rIns="91440" bIns="45720" rtlCol="0" anchor="ctr"/>
          <a:lstStyle>
            <a:lvl1pPr algn="r">
              <a:defRPr sz="1200">
                <a:solidFill>
                  <a:schemeClr val="tx1"/>
                </a:solidFill>
                <a:latin typeface="Arial" pitchFamily="34" charset="0"/>
                <a:cs typeface="Arial" pitchFamily="34" charset="0"/>
              </a:defRPr>
            </a:lvl1pPr>
          </a:lstStyle>
          <a:p>
            <a:fld id="{D0CF52E0-8698-453E-ABE3-61049F838FA9}" type="slidenum">
              <a:rPr lang="en-US" smtClean="0"/>
              <a:pPr/>
              <a:t>‹#›</a:t>
            </a:fld>
            <a:endParaRPr lang="en-US"/>
          </a:p>
        </p:txBody>
      </p:sp>
      <p:sp>
        <p:nvSpPr>
          <p:cNvPr id="16" name="AutoShape 7"/>
          <p:cNvSpPr>
            <a:spLocks noChangeAspect="1" noChangeArrowheads="1" noTextEdit="1"/>
          </p:cNvSpPr>
          <p:nvPr/>
        </p:nvSpPr>
        <p:spPr bwMode="auto">
          <a:xfrm>
            <a:off x="4211639" y="3004186"/>
            <a:ext cx="720725" cy="8496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Footer Placeholder 4"/>
          <p:cNvSpPr>
            <a:spLocks noGrp="1"/>
          </p:cNvSpPr>
          <p:nvPr>
            <p:ph type="ftr" sz="quarter" idx="3"/>
          </p:nvPr>
        </p:nvSpPr>
        <p:spPr>
          <a:xfrm>
            <a:off x="3124200" y="6446520"/>
            <a:ext cx="2895600" cy="36385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solidFill>
                <a:latin typeface="Arial" pitchFamily="34" charset="0"/>
                <a:ea typeface="+mn-ea"/>
                <a:cs typeface="Arial"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Tree>
    <p:extLst>
      <p:ext uri="{BB962C8B-B14F-4D97-AF65-F5344CB8AC3E}">
        <p14:creationId xmlns:p14="http://schemas.microsoft.com/office/powerpoint/2010/main" val="2850572658"/>
      </p:ext>
    </p:extLst>
  </p:cSld>
  <p:clrMap bg1="lt1" tx1="dk1" bg2="lt2" tx2="dk2" accent1="accent1" accent2="accent2" accent3="accent3" accent4="accent4" accent5="accent5" accent6="accent6" hlink="hlink" folHlink="folHlink"/>
  <p:sldLayoutIdLst>
    <p:sldLayoutId id="2147483662" r:id="rId1"/>
    <p:sldLayoutId id="2147483664" r:id="rId2"/>
    <p:sldLayoutId id="2147483660" r:id="rId3"/>
    <p:sldLayoutId id="2147483649" r:id="rId4"/>
    <p:sldLayoutId id="2147483650" r:id="rId5"/>
    <p:sldLayoutId id="2147483651" r:id="rId6"/>
    <p:sldLayoutId id="2147483652" r:id="rId7"/>
    <p:sldLayoutId id="2147483653" r:id="rId8"/>
    <p:sldLayoutId id="2147483654" r:id="rId9"/>
    <p:sldLayoutId id="2147483661" r:id="rId10"/>
    <p:sldLayoutId id="2147483655" r:id="rId11"/>
    <p:sldLayoutId id="2147483665" r:id="rId12"/>
    <p:sldLayoutId id="2147483656" r:id="rId13"/>
    <p:sldLayoutId id="2147483657" r:id="rId14"/>
    <p:sldLayoutId id="2147483658" r:id="rId15"/>
    <p:sldLayoutId id="2147483663" r:id="rId16"/>
    <p:sldLayoutId id="2147483666" r:id="rId17"/>
  </p:sldLayoutIdLst>
  <p:timing>
    <p:tnLst>
      <p:par>
        <p:cTn id="1" dur="indefinite" restart="never" nodeType="tmRoot"/>
      </p:par>
    </p:tnLst>
  </p:timing>
  <p:hf hdr="0" ftr="0" dt="0"/>
  <p:txStyles>
    <p:titleStyle>
      <a:lvl1pPr algn="l" defTabSz="914400" rtl="0" eaLnBrk="1" latinLnBrk="0" hangingPunct="1">
        <a:spcBef>
          <a:spcPct val="0"/>
        </a:spcBef>
        <a:buNone/>
        <a:defRPr sz="4000" kern="1200">
          <a:solidFill>
            <a:schemeClr val="tx1"/>
          </a:solidFill>
          <a:latin typeface="Arial" pitchFamily="34" charset="0"/>
          <a:ea typeface="+mj-ea"/>
          <a:cs typeface="Arial" pitchFamily="34" charset="0"/>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Arial" pitchFamily="34" charset="0"/>
          <a:ea typeface="+mn-ea"/>
          <a:cs typeface="Arial" pitchFamily="34" charset="0"/>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Arial" pitchFamily="34" charset="0"/>
          <a:ea typeface="+mn-ea"/>
          <a:cs typeface="Arial" pitchFamily="34" charset="0"/>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Arial"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5.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3919436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Digital Library of Assets</a:t>
            </a:r>
            <a:endParaRPr lang="en-US" dirty="0"/>
          </a:p>
        </p:txBody>
      </p:sp>
      <p:pic>
        <p:nvPicPr>
          <p:cNvPr id="6" name="Content Placeholder 5"/>
          <p:cNvPicPr>
            <a:picLocks noGrp="1" noChangeAspect="1"/>
          </p:cNvPicPr>
          <p:nvPr>
            <p:ph sz="half" idx="2"/>
          </p:nvPr>
        </p:nvPicPr>
        <p:blipFill>
          <a:blip r:embed="rId3"/>
          <a:srcRect l="16512" r="16512"/>
          <a:stretch>
            <a:fillRect/>
          </a:stretch>
        </p:blipFill>
        <p:spPr>
          <a:xfrm>
            <a:off x="3429000" y="1676400"/>
            <a:ext cx="4038600" cy="4525963"/>
          </a:xfrm>
        </p:spPr>
      </p:pic>
      <p:sp>
        <p:nvSpPr>
          <p:cNvPr id="2" name="Slide Number Placeholder 1"/>
          <p:cNvSpPr>
            <a:spLocks noGrp="1"/>
          </p:cNvSpPr>
          <p:nvPr>
            <p:ph type="sldNum" sz="quarter" idx="12"/>
          </p:nvPr>
        </p:nvSpPr>
        <p:spPr/>
        <p:txBody>
          <a:bodyPr/>
          <a:lstStyle/>
          <a:p>
            <a:fld id="{C7D1A0E7-4A97-1C47-8B46-EC6E29B3339A}" type="slidenum">
              <a:rPr lang="en-US" smtClean="0"/>
              <a:t>10</a:t>
            </a:fld>
            <a:endParaRPr lang="en-US"/>
          </a:p>
        </p:txBody>
      </p:sp>
      <p:pic>
        <p:nvPicPr>
          <p:cNvPr id="5" name="Picture 4"/>
          <p:cNvPicPr>
            <a:picLocks noChangeAspect="1"/>
          </p:cNvPicPr>
          <p:nvPr/>
        </p:nvPicPr>
        <p:blipFill>
          <a:blip r:embed="rId4"/>
          <a:stretch>
            <a:fillRect/>
          </a:stretch>
        </p:blipFill>
        <p:spPr>
          <a:xfrm>
            <a:off x="1066800" y="2590800"/>
            <a:ext cx="1502798" cy="2273300"/>
          </a:xfrm>
          <a:prstGeom prst="rect">
            <a:avLst/>
          </a:prstGeom>
        </p:spPr>
      </p:pic>
    </p:spTree>
    <p:extLst>
      <p:ext uri="{BB962C8B-B14F-4D97-AF65-F5344CB8AC3E}">
        <p14:creationId xmlns:p14="http://schemas.microsoft.com/office/powerpoint/2010/main" val="272862488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A Digital Asset</a:t>
            </a:r>
            <a:endParaRPr lang="en-US" dirty="0"/>
          </a:p>
        </p:txBody>
      </p:sp>
      <p:sp>
        <p:nvSpPr>
          <p:cNvPr id="11" name="Content Placeholder 10"/>
          <p:cNvSpPr>
            <a:spLocks noGrp="1"/>
          </p:cNvSpPr>
          <p:nvPr>
            <p:ph sz="half" idx="2"/>
          </p:nvPr>
        </p:nvSpPr>
        <p:spPr>
          <a:xfrm>
            <a:off x="457200" y="1804328"/>
            <a:ext cx="8229600" cy="722972"/>
          </a:xfrm>
        </p:spPr>
        <p:txBody>
          <a:bodyPr>
            <a:normAutofit/>
          </a:bodyPr>
          <a:lstStyle/>
          <a:p>
            <a:pPr marL="0" indent="0" algn="ctr">
              <a:lnSpc>
                <a:spcPct val="100000"/>
              </a:lnSpc>
              <a:buNone/>
            </a:pPr>
            <a:r>
              <a:rPr lang="en-US" sz="3200" dirty="0" smtClean="0"/>
              <a:t>Digital Asset = </a:t>
            </a:r>
            <a:r>
              <a:rPr lang="en-US" sz="3600" b="1" dirty="0" smtClean="0"/>
              <a:t>Information </a:t>
            </a:r>
            <a:r>
              <a:rPr lang="en-US" sz="3200" dirty="0" smtClean="0"/>
              <a:t>+</a:t>
            </a:r>
            <a:r>
              <a:rPr lang="en-US" sz="3600" b="1" dirty="0" smtClean="0"/>
              <a:t> Metadata</a:t>
            </a:r>
            <a:endParaRPr lang="en-US" sz="3200" b="1" dirty="0"/>
          </a:p>
        </p:txBody>
      </p:sp>
      <p:sp>
        <p:nvSpPr>
          <p:cNvPr id="3" name="Slide Number Placeholder 2"/>
          <p:cNvSpPr>
            <a:spLocks noGrp="1"/>
          </p:cNvSpPr>
          <p:nvPr>
            <p:ph type="sldNum" sz="quarter" idx="12"/>
          </p:nvPr>
        </p:nvSpPr>
        <p:spPr/>
        <p:txBody>
          <a:bodyPr/>
          <a:lstStyle/>
          <a:p>
            <a:fld id="{C7D1A0E7-4A97-1C47-8B46-EC6E29B3339A}" type="slidenum">
              <a:rPr lang="en-US" smtClean="0"/>
              <a:t>11</a:t>
            </a:fld>
            <a:endParaRPr lang="en-US"/>
          </a:p>
        </p:txBody>
      </p:sp>
      <p:grpSp>
        <p:nvGrpSpPr>
          <p:cNvPr id="18" name="Group 17"/>
          <p:cNvGrpSpPr/>
          <p:nvPr/>
        </p:nvGrpSpPr>
        <p:grpSpPr>
          <a:xfrm>
            <a:off x="1727288" y="2828077"/>
            <a:ext cx="5642340" cy="2515080"/>
            <a:chOff x="-453247" y="2916823"/>
            <a:chExt cx="5642340" cy="2363785"/>
          </a:xfrm>
        </p:grpSpPr>
        <p:pic>
          <p:nvPicPr>
            <p:cNvPr id="15" name="Picture 14"/>
            <p:cNvPicPr>
              <a:picLocks/>
            </p:cNvPicPr>
            <p:nvPr/>
          </p:nvPicPr>
          <p:blipFill rotWithShape="1">
            <a:blip r:embed="rId3"/>
            <a:srcRect l="38010" t="24976" r="19370" b="17827"/>
            <a:stretch/>
          </p:blipFill>
          <p:spPr>
            <a:xfrm>
              <a:off x="-453246" y="2916823"/>
              <a:ext cx="5642339" cy="2363785"/>
            </a:xfrm>
            <a:prstGeom prst="rect">
              <a:avLst/>
            </a:prstGeom>
          </p:spPr>
        </p:pic>
        <p:grpSp>
          <p:nvGrpSpPr>
            <p:cNvPr id="9" name="Group 8"/>
            <p:cNvGrpSpPr/>
            <p:nvPr/>
          </p:nvGrpSpPr>
          <p:grpSpPr>
            <a:xfrm>
              <a:off x="-212637" y="3564590"/>
              <a:ext cx="2329972" cy="1368465"/>
              <a:chOff x="8470434" y="2695947"/>
              <a:chExt cx="1824224" cy="1368465"/>
            </a:xfrm>
          </p:grpSpPr>
          <p:pic>
            <p:nvPicPr>
              <p:cNvPr id="7" name="Picture 6"/>
              <p:cNvPicPr>
                <a:picLocks noChangeAspect="1"/>
              </p:cNvPicPr>
              <p:nvPr/>
            </p:nvPicPr>
            <p:blipFill rotWithShape="1">
              <a:blip r:embed="rId4"/>
              <a:srcRect l="14245" t="10326" r="15833" b="4199"/>
              <a:stretch/>
            </p:blipFill>
            <p:spPr>
              <a:xfrm>
                <a:off x="8470434" y="2695947"/>
                <a:ext cx="1791079" cy="1368465"/>
              </a:xfrm>
              <a:prstGeom prst="rect">
                <a:avLst/>
              </a:prstGeom>
            </p:spPr>
          </p:pic>
          <p:sp>
            <p:nvSpPr>
              <p:cNvPr id="8" name="TextBox 7"/>
              <p:cNvSpPr txBox="1"/>
              <p:nvPr/>
            </p:nvSpPr>
            <p:spPr>
              <a:xfrm>
                <a:off x="8503579" y="3014858"/>
                <a:ext cx="1791079" cy="830997"/>
              </a:xfrm>
              <a:prstGeom prst="rect">
                <a:avLst/>
              </a:prstGeom>
            </p:spPr>
            <p:txBody>
              <a:bodyPr vert="horz" wrap="square" lIns="91440" tIns="45720" rIns="91440" bIns="45720" rtlCol="0" anchor="ctr">
                <a:spAutoFit/>
              </a:bodyPr>
              <a:lstStyle/>
              <a:p>
                <a:pPr algn="ctr"/>
                <a:r>
                  <a:rPr lang="en-US" sz="2400" b="1" spc="300" dirty="0" smtClean="0">
                    <a:solidFill>
                      <a:srgbClr val="000000"/>
                    </a:solidFill>
                    <a:latin typeface="Helvetica Neue"/>
                    <a:cs typeface="Helvetica Neue"/>
                  </a:rPr>
                  <a:t>Patient Information</a:t>
                </a:r>
              </a:p>
            </p:txBody>
          </p:sp>
        </p:grpSp>
        <p:sp>
          <p:nvSpPr>
            <p:cNvPr id="16" name="TextBox 15"/>
            <p:cNvSpPr txBox="1"/>
            <p:nvPr/>
          </p:nvSpPr>
          <p:spPr>
            <a:xfrm>
              <a:off x="-453247" y="2930832"/>
              <a:ext cx="5642339" cy="433893"/>
            </a:xfrm>
            <a:prstGeom prst="rect">
              <a:avLst/>
            </a:prstGeom>
          </p:spPr>
          <p:txBody>
            <a:bodyPr vert="horz" wrap="square" lIns="91440" tIns="45720" rIns="91440" bIns="45720" rtlCol="0" anchor="ctr">
              <a:spAutoFit/>
            </a:bodyPr>
            <a:lstStyle/>
            <a:p>
              <a:pPr algn="ctr"/>
              <a:r>
                <a:rPr lang="en-US" sz="2400" b="1" spc="300" dirty="0" smtClean="0">
                  <a:solidFill>
                    <a:srgbClr val="000000"/>
                  </a:solidFill>
                  <a:latin typeface="Helvetica Neue"/>
                  <a:cs typeface="Helvetica Neue"/>
                </a:rPr>
                <a:t>Metadata</a:t>
              </a:r>
            </a:p>
          </p:txBody>
        </p:sp>
      </p:grpSp>
      <p:sp>
        <p:nvSpPr>
          <p:cNvPr id="19" name="TextBox 18"/>
          <p:cNvSpPr txBox="1"/>
          <p:nvPr/>
        </p:nvSpPr>
        <p:spPr>
          <a:xfrm>
            <a:off x="1727289" y="5343157"/>
            <a:ext cx="5642338" cy="400110"/>
          </a:xfrm>
          <a:prstGeom prst="rect">
            <a:avLst/>
          </a:prstGeom>
        </p:spPr>
        <p:txBody>
          <a:bodyPr vert="horz" wrap="square" lIns="91440" tIns="45720" rIns="91440" bIns="45720" rtlCol="0" anchor="ctr">
            <a:spAutoFit/>
          </a:bodyPr>
          <a:lstStyle/>
          <a:p>
            <a:pPr algn="ctr">
              <a:lnSpc>
                <a:spcPct val="80000"/>
              </a:lnSpc>
            </a:pPr>
            <a:r>
              <a:rPr lang="en-US" sz="2400" b="1" spc="300" dirty="0" smtClean="0">
                <a:solidFill>
                  <a:srgbClr val="000000"/>
                </a:solidFill>
                <a:latin typeface="Helvetica Neue"/>
                <a:cs typeface="Helvetica Neue"/>
              </a:rPr>
              <a:t>Digital Asset</a:t>
            </a:r>
          </a:p>
        </p:txBody>
      </p:sp>
      <p:sp>
        <p:nvSpPr>
          <p:cNvPr id="2" name="Rectangle 1"/>
          <p:cNvSpPr/>
          <p:nvPr/>
        </p:nvSpPr>
        <p:spPr>
          <a:xfrm>
            <a:off x="4297870" y="3216416"/>
            <a:ext cx="3071758" cy="2031325"/>
          </a:xfrm>
          <a:prstGeom prst="rect">
            <a:avLst/>
          </a:prstGeom>
        </p:spPr>
        <p:txBody>
          <a:bodyPr wrap="square">
            <a:spAutoFit/>
          </a:bodyPr>
          <a:lstStyle/>
          <a:p>
            <a:pPr marL="177800" indent="-177800">
              <a:buFont typeface="Arial"/>
              <a:buChar char="•"/>
            </a:pPr>
            <a:r>
              <a:rPr lang="en-US" sz="1400" dirty="0">
                <a:solidFill>
                  <a:srgbClr val="000000"/>
                </a:solidFill>
              </a:rPr>
              <a:t>Timestamp of when it was imported</a:t>
            </a:r>
          </a:p>
          <a:p>
            <a:pPr marL="177800" indent="-177800">
              <a:buFont typeface="Arial"/>
              <a:buChar char="•"/>
            </a:pPr>
            <a:r>
              <a:rPr lang="en-US" sz="1400" dirty="0">
                <a:solidFill>
                  <a:srgbClr val="000000"/>
                </a:solidFill>
              </a:rPr>
              <a:t>Location/Source imported from</a:t>
            </a:r>
          </a:p>
          <a:p>
            <a:pPr marL="177800" indent="-177800">
              <a:buFont typeface="Arial"/>
              <a:buChar char="•"/>
            </a:pPr>
            <a:r>
              <a:rPr lang="en-US" sz="1400" dirty="0">
                <a:solidFill>
                  <a:srgbClr val="000000"/>
                </a:solidFill>
              </a:rPr>
              <a:t>Retention policy</a:t>
            </a:r>
          </a:p>
          <a:p>
            <a:pPr marL="177800" indent="-177800">
              <a:buFont typeface="Arial"/>
              <a:buChar char="•"/>
            </a:pPr>
            <a:r>
              <a:rPr lang="en-US" sz="1400" dirty="0">
                <a:solidFill>
                  <a:srgbClr val="000000"/>
                </a:solidFill>
              </a:rPr>
              <a:t>Classification</a:t>
            </a:r>
          </a:p>
          <a:p>
            <a:pPr marL="177800" indent="-177800">
              <a:buFont typeface="Arial"/>
              <a:buChar char="•"/>
            </a:pPr>
            <a:r>
              <a:rPr lang="en-US" sz="1400" dirty="0">
                <a:solidFill>
                  <a:srgbClr val="000000"/>
                </a:solidFill>
              </a:rPr>
              <a:t>Data type of asset</a:t>
            </a:r>
          </a:p>
          <a:p>
            <a:pPr marL="177800" indent="-177800">
              <a:buFont typeface="Arial"/>
              <a:buChar char="•"/>
            </a:pPr>
            <a:r>
              <a:rPr lang="en-US" sz="1400" dirty="0">
                <a:solidFill>
                  <a:srgbClr val="000000"/>
                </a:solidFill>
              </a:rPr>
              <a:t>Version control information</a:t>
            </a:r>
          </a:p>
          <a:p>
            <a:pPr marL="177800" indent="-177800">
              <a:buFont typeface="Arial"/>
              <a:buChar char="•"/>
            </a:pPr>
            <a:r>
              <a:rPr lang="en-US" sz="1400" dirty="0">
                <a:solidFill>
                  <a:srgbClr val="000000"/>
                </a:solidFill>
              </a:rPr>
              <a:t>Data agreements for the asset</a:t>
            </a:r>
          </a:p>
          <a:p>
            <a:pPr marL="177800" indent="-177800">
              <a:buFont typeface="Arial"/>
              <a:buChar char="•"/>
            </a:pPr>
            <a:r>
              <a:rPr lang="en-US" sz="1400" dirty="0">
                <a:solidFill>
                  <a:srgbClr val="000000"/>
                </a:solidFill>
              </a:rPr>
              <a:t>Backup information</a:t>
            </a:r>
          </a:p>
          <a:p>
            <a:pPr marL="177800" indent="-177800">
              <a:buFont typeface="Arial"/>
              <a:buChar char="•"/>
            </a:pPr>
            <a:r>
              <a:rPr lang="en-US" sz="1400" dirty="0">
                <a:solidFill>
                  <a:srgbClr val="000000"/>
                </a:solidFill>
              </a:rPr>
              <a:t>Etc.</a:t>
            </a:r>
          </a:p>
        </p:txBody>
      </p:sp>
    </p:spTree>
    <p:extLst>
      <p:ext uri="{BB962C8B-B14F-4D97-AF65-F5344CB8AC3E}">
        <p14:creationId xmlns:p14="http://schemas.microsoft.com/office/powerpoint/2010/main" val="178736671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le 1"/>
          <p:cNvSpPr>
            <a:spLocks noGrp="1"/>
          </p:cNvSpPr>
          <p:nvPr>
            <p:ph type="title"/>
          </p:nvPr>
        </p:nvSpPr>
        <p:spPr>
          <a:xfrm>
            <a:off x="612775" y="228600"/>
            <a:ext cx="8153400" cy="990600"/>
          </a:xfrm>
        </p:spPr>
        <p:txBody>
          <a:bodyPr/>
          <a:lstStyle/>
          <a:p>
            <a:pPr eaLnBrk="1" hangingPunct="1"/>
            <a:r>
              <a:rPr lang="en-US">
                <a:latin typeface="Tw Cen MT" charset="0"/>
              </a:rPr>
              <a:t>Security vs Privacy</a:t>
            </a:r>
          </a:p>
        </p:txBody>
      </p:sp>
      <p:sp>
        <p:nvSpPr>
          <p:cNvPr id="18434" name="Footer Placeholder 2"/>
          <p:cNvSpPr>
            <a:spLocks noGrp="1"/>
          </p:cNvSpPr>
          <p:nvPr>
            <p:ph type="ftr" sz="quarter" idx="4294967295"/>
          </p:nvPr>
        </p:nvSpPr>
        <p:spPr bwMode="auto">
          <a:xfrm>
            <a:off x="0" y="6491288"/>
            <a:ext cx="9144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fontAlgn="base" hangingPunct="1">
              <a:spcBef>
                <a:spcPct val="0"/>
              </a:spcBef>
              <a:spcAft>
                <a:spcPct val="0"/>
              </a:spcAft>
            </a:pPr>
            <a:r>
              <a:rPr lang="en-US" sz="1400">
                <a:solidFill>
                  <a:schemeClr val="tx2"/>
                </a:solidFill>
                <a:latin typeface="Tw Cen MT" charset="0"/>
              </a:rPr>
              <a:t>PHeMI Confidential</a:t>
            </a:r>
          </a:p>
        </p:txBody>
      </p:sp>
      <p:sp>
        <p:nvSpPr>
          <p:cNvPr id="18435"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lnSpc>
                <a:spcPct val="80000"/>
              </a:lnSpc>
            </a:pPr>
            <a:fld id="{3AB26923-F525-5947-93C3-62FAFEE740F3}" type="slidenum">
              <a:rPr lang="en-US" sz="1200">
                <a:solidFill>
                  <a:srgbClr val="FFFFFF"/>
                </a:solidFill>
                <a:latin typeface="Tw Cen MT" charset="0"/>
              </a:rPr>
              <a:pPr eaLnBrk="1" hangingPunct="1">
                <a:lnSpc>
                  <a:spcPct val="80000"/>
                </a:lnSpc>
              </a:pPr>
              <a:t>12</a:t>
            </a:fld>
            <a:endParaRPr lang="en-US" sz="1200">
              <a:solidFill>
                <a:srgbClr val="FFFFFF"/>
              </a:solidFill>
              <a:latin typeface="Tw Cen MT" charset="0"/>
            </a:endParaRPr>
          </a:p>
        </p:txBody>
      </p:sp>
      <p:sp>
        <p:nvSpPr>
          <p:cNvPr id="18436" name="Rectangle 6"/>
          <p:cNvSpPr>
            <a:spLocks noChangeArrowheads="1"/>
          </p:cNvSpPr>
          <p:nvPr/>
        </p:nvSpPr>
        <p:spPr bwMode="auto">
          <a:xfrm>
            <a:off x="409575" y="2082800"/>
            <a:ext cx="8224838"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b="1">
                <a:latin typeface="Tw Cen MT" charset="0"/>
              </a:rPr>
              <a:t>Privacy</a:t>
            </a:r>
            <a:r>
              <a:rPr lang="en-US">
                <a:latin typeface="Tw Cen MT" charset="0"/>
              </a:rPr>
              <a:t> discourse involves difficult normative decisions about competing claims to legitimate access to, use of, and alteration of information. It is about selecting among different philosophies, and choosing how various rights and entitlements ought to be ordered.</a:t>
            </a:r>
          </a:p>
        </p:txBody>
      </p:sp>
      <p:sp>
        <p:nvSpPr>
          <p:cNvPr id="18437" name="Rectangle 7"/>
          <p:cNvSpPr>
            <a:spLocks noChangeArrowheads="1"/>
          </p:cNvSpPr>
          <p:nvPr/>
        </p:nvSpPr>
        <p:spPr bwMode="auto">
          <a:xfrm>
            <a:off x="2071688" y="3548063"/>
            <a:ext cx="606425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b="1">
                <a:latin typeface="Tw Cen MT" charset="0"/>
              </a:rPr>
              <a:t>Security</a:t>
            </a:r>
            <a:r>
              <a:rPr lang="en-US">
                <a:latin typeface="Tw Cen MT" charset="0"/>
              </a:rPr>
              <a:t> implements those choices – it intermediates between information and privacy selections.</a:t>
            </a:r>
          </a:p>
        </p:txBody>
      </p:sp>
      <p:sp>
        <p:nvSpPr>
          <p:cNvPr id="18438" name="Rectangle 8"/>
          <p:cNvSpPr>
            <a:spLocks noChangeArrowheads="1"/>
          </p:cNvSpPr>
          <p:nvPr/>
        </p:nvSpPr>
        <p:spPr bwMode="auto">
          <a:xfrm>
            <a:off x="409575" y="4935538"/>
            <a:ext cx="6261100" cy="922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en-US">
              <a:latin typeface="Tw Cen MT" charset="0"/>
            </a:endParaRPr>
          </a:p>
          <a:p>
            <a:r>
              <a:rPr lang="en-US" sz="1200">
                <a:latin typeface="Tw Cen MT" charset="0"/>
              </a:rPr>
              <a:t>Derek E. Bambauer:  Privacy vs Security</a:t>
            </a:r>
          </a:p>
          <a:p>
            <a:r>
              <a:rPr lang="en-US" sz="1200">
                <a:latin typeface="Tw Cen MT" charset="0"/>
              </a:rPr>
              <a:t>University of Arizona - James E. Rogers College of Law</a:t>
            </a:r>
          </a:p>
          <a:p>
            <a:r>
              <a:rPr lang="en-US" sz="1200">
                <a:latin typeface="Tw Cen MT" charset="0"/>
              </a:rPr>
              <a:t>January 29, 2013</a:t>
            </a:r>
          </a:p>
        </p:txBody>
      </p:sp>
    </p:spTree>
    <p:extLst>
      <p:ext uri="{BB962C8B-B14F-4D97-AF65-F5344CB8AC3E}">
        <p14:creationId xmlns:p14="http://schemas.microsoft.com/office/powerpoint/2010/main" val="22698395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Title 1"/>
          <p:cNvSpPr>
            <a:spLocks noGrp="1"/>
          </p:cNvSpPr>
          <p:nvPr>
            <p:ph type="title"/>
          </p:nvPr>
        </p:nvSpPr>
        <p:spPr>
          <a:xfrm>
            <a:off x="612775" y="228600"/>
            <a:ext cx="8153400" cy="990600"/>
          </a:xfrm>
        </p:spPr>
        <p:txBody>
          <a:bodyPr/>
          <a:lstStyle/>
          <a:p>
            <a:pPr eaLnBrk="1" hangingPunct="1"/>
            <a:r>
              <a:rPr lang="en-US">
                <a:latin typeface="Tw Cen MT" charset="0"/>
              </a:rPr>
              <a:t>Privacy</a:t>
            </a:r>
          </a:p>
        </p:txBody>
      </p:sp>
      <p:sp>
        <p:nvSpPr>
          <p:cNvPr id="19458" name="Footer Placeholder 2"/>
          <p:cNvSpPr>
            <a:spLocks noGrp="1"/>
          </p:cNvSpPr>
          <p:nvPr>
            <p:ph type="ftr" sz="quarter" idx="4294967295"/>
          </p:nvPr>
        </p:nvSpPr>
        <p:spPr bwMode="auto">
          <a:xfrm>
            <a:off x="0" y="6491288"/>
            <a:ext cx="9144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fontAlgn="base" hangingPunct="1">
              <a:spcBef>
                <a:spcPct val="0"/>
              </a:spcBef>
              <a:spcAft>
                <a:spcPct val="0"/>
              </a:spcAft>
            </a:pPr>
            <a:r>
              <a:rPr lang="en-US" sz="1400">
                <a:solidFill>
                  <a:schemeClr val="tx2"/>
                </a:solidFill>
                <a:latin typeface="Tw Cen MT" charset="0"/>
              </a:rPr>
              <a:t>PHeMI Confidential</a:t>
            </a:r>
          </a:p>
        </p:txBody>
      </p:sp>
      <p:sp>
        <p:nvSpPr>
          <p:cNvPr id="19459"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lnSpc>
                <a:spcPct val="80000"/>
              </a:lnSpc>
            </a:pPr>
            <a:fld id="{3EE4589C-B0BF-B04A-B6E9-75AC722404EC}" type="slidenum">
              <a:rPr lang="en-US" sz="1200">
                <a:solidFill>
                  <a:srgbClr val="FFFFFF"/>
                </a:solidFill>
                <a:latin typeface="Tw Cen MT" charset="0"/>
              </a:rPr>
              <a:pPr eaLnBrk="1" hangingPunct="1">
                <a:lnSpc>
                  <a:spcPct val="80000"/>
                </a:lnSpc>
              </a:pPr>
              <a:t>13</a:t>
            </a:fld>
            <a:endParaRPr lang="en-US" sz="1200">
              <a:solidFill>
                <a:srgbClr val="FFFFFF"/>
              </a:solidFill>
              <a:latin typeface="Tw Cen MT" charset="0"/>
            </a:endParaRPr>
          </a:p>
        </p:txBody>
      </p:sp>
      <p:sp>
        <p:nvSpPr>
          <p:cNvPr id="19460" name="TextBox 5"/>
          <p:cNvSpPr txBox="1">
            <a:spLocks noChangeArrowheads="1"/>
          </p:cNvSpPr>
          <p:nvPr/>
        </p:nvSpPr>
        <p:spPr bwMode="auto">
          <a:xfrm>
            <a:off x="1295400" y="2352675"/>
            <a:ext cx="1760538"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latin typeface="Tw Cen MT" charset="0"/>
              </a:rPr>
              <a:t>Privacy is about :</a:t>
            </a:r>
          </a:p>
          <a:p>
            <a:pPr eaLnBrk="1" hangingPunct="1"/>
            <a:endParaRPr lang="en-US" sz="1800">
              <a:latin typeface="Tw Cen MT" charset="0"/>
            </a:endParaRPr>
          </a:p>
        </p:txBody>
      </p:sp>
      <p:sp>
        <p:nvSpPr>
          <p:cNvPr id="19461" name="TextBox 6"/>
          <p:cNvSpPr txBox="1">
            <a:spLocks noChangeArrowheads="1"/>
          </p:cNvSpPr>
          <p:nvPr/>
        </p:nvSpPr>
        <p:spPr bwMode="auto">
          <a:xfrm>
            <a:off x="1068388" y="3954463"/>
            <a:ext cx="397668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latin typeface="Tw Cen MT" charset="0"/>
              </a:rPr>
              <a:t>Legitimate Claim = f (Rights, Entitlements)</a:t>
            </a:r>
          </a:p>
        </p:txBody>
      </p:sp>
      <p:sp>
        <p:nvSpPr>
          <p:cNvPr id="19462" name="Rectangle 7"/>
          <p:cNvSpPr>
            <a:spLocks noChangeArrowheads="1"/>
          </p:cNvSpPr>
          <p:nvPr/>
        </p:nvSpPr>
        <p:spPr bwMode="auto">
          <a:xfrm>
            <a:off x="2387600" y="3105150"/>
            <a:ext cx="59563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atin typeface="Tw Cen MT" charset="0"/>
              </a:rPr>
              <a:t>Legitimate Claims to (Access  - Use -  Modify)  Information</a:t>
            </a:r>
          </a:p>
        </p:txBody>
      </p:sp>
      <p:sp>
        <p:nvSpPr>
          <p:cNvPr id="19463" name="TextBox 8"/>
          <p:cNvSpPr txBox="1">
            <a:spLocks noChangeArrowheads="1"/>
          </p:cNvSpPr>
          <p:nvPr/>
        </p:nvSpPr>
        <p:spPr bwMode="auto">
          <a:xfrm>
            <a:off x="1068388" y="5568950"/>
            <a:ext cx="303371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latin typeface="Tw Cen MT" charset="0"/>
              </a:rPr>
              <a:t>Note that Information != Data</a:t>
            </a:r>
          </a:p>
        </p:txBody>
      </p:sp>
      <p:sp>
        <p:nvSpPr>
          <p:cNvPr id="19464" name="TextBox 10"/>
          <p:cNvSpPr txBox="1">
            <a:spLocks noChangeArrowheads="1"/>
          </p:cNvSpPr>
          <p:nvPr/>
        </p:nvSpPr>
        <p:spPr bwMode="auto">
          <a:xfrm>
            <a:off x="2679700" y="4627563"/>
            <a:ext cx="560228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latin typeface="Tw Cen MT" charset="0"/>
              </a:rPr>
              <a:t>Hence: technical, business, legal, policy and Identity matter.</a:t>
            </a:r>
          </a:p>
        </p:txBody>
      </p:sp>
    </p:spTree>
    <p:extLst>
      <p:ext uri="{BB962C8B-B14F-4D97-AF65-F5344CB8AC3E}">
        <p14:creationId xmlns:p14="http://schemas.microsoft.com/office/powerpoint/2010/main" val="9035971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Title 1"/>
          <p:cNvSpPr>
            <a:spLocks noGrp="1"/>
          </p:cNvSpPr>
          <p:nvPr>
            <p:ph type="title"/>
          </p:nvPr>
        </p:nvSpPr>
        <p:spPr>
          <a:xfrm>
            <a:off x="612775" y="228600"/>
            <a:ext cx="8153400" cy="990600"/>
          </a:xfrm>
        </p:spPr>
        <p:txBody>
          <a:bodyPr/>
          <a:lstStyle/>
          <a:p>
            <a:pPr eaLnBrk="1" hangingPunct="1"/>
            <a:r>
              <a:rPr lang="en-US">
                <a:latin typeface="Tw Cen MT" charset="0"/>
              </a:rPr>
              <a:t>Security</a:t>
            </a:r>
          </a:p>
        </p:txBody>
      </p:sp>
      <p:sp>
        <p:nvSpPr>
          <p:cNvPr id="20482" name="Footer Placeholder 2"/>
          <p:cNvSpPr>
            <a:spLocks noGrp="1"/>
          </p:cNvSpPr>
          <p:nvPr>
            <p:ph type="ftr" sz="quarter" idx="4294967295"/>
          </p:nvPr>
        </p:nvSpPr>
        <p:spPr bwMode="auto">
          <a:xfrm>
            <a:off x="0" y="6491288"/>
            <a:ext cx="9144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fontAlgn="base" hangingPunct="1">
              <a:spcBef>
                <a:spcPct val="0"/>
              </a:spcBef>
              <a:spcAft>
                <a:spcPct val="0"/>
              </a:spcAft>
            </a:pPr>
            <a:r>
              <a:rPr lang="en-US" sz="1400">
                <a:solidFill>
                  <a:schemeClr val="tx2"/>
                </a:solidFill>
                <a:latin typeface="Tw Cen MT" charset="0"/>
              </a:rPr>
              <a:t>PHeMI Confidential</a:t>
            </a:r>
          </a:p>
        </p:txBody>
      </p:sp>
      <p:sp>
        <p:nvSpPr>
          <p:cNvPr id="20483"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lnSpc>
                <a:spcPct val="80000"/>
              </a:lnSpc>
            </a:pPr>
            <a:fld id="{CCD82E4B-2932-4C46-8633-0BD6771DA526}" type="slidenum">
              <a:rPr lang="en-US" sz="1200">
                <a:solidFill>
                  <a:srgbClr val="FFFFFF"/>
                </a:solidFill>
                <a:latin typeface="Tw Cen MT" charset="0"/>
              </a:rPr>
              <a:pPr eaLnBrk="1" hangingPunct="1">
                <a:lnSpc>
                  <a:spcPct val="80000"/>
                </a:lnSpc>
              </a:pPr>
              <a:t>14</a:t>
            </a:fld>
            <a:endParaRPr lang="en-US" sz="1200">
              <a:solidFill>
                <a:srgbClr val="FFFFFF"/>
              </a:solidFill>
              <a:latin typeface="Tw Cen MT" charset="0"/>
            </a:endParaRPr>
          </a:p>
        </p:txBody>
      </p:sp>
      <p:sp>
        <p:nvSpPr>
          <p:cNvPr id="20484" name="TextBox 5"/>
          <p:cNvSpPr txBox="1">
            <a:spLocks noChangeArrowheads="1"/>
          </p:cNvSpPr>
          <p:nvPr/>
        </p:nvSpPr>
        <p:spPr bwMode="auto">
          <a:xfrm>
            <a:off x="417513" y="1963738"/>
            <a:ext cx="224631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latin typeface="Tw Cen MT" charset="0"/>
              </a:rPr>
              <a:t>Security is not Privacy</a:t>
            </a:r>
          </a:p>
        </p:txBody>
      </p:sp>
      <p:sp>
        <p:nvSpPr>
          <p:cNvPr id="20485" name="Rectangle 7"/>
          <p:cNvSpPr>
            <a:spLocks noChangeArrowheads="1"/>
          </p:cNvSpPr>
          <p:nvPr/>
        </p:nvSpPr>
        <p:spPr bwMode="auto">
          <a:xfrm>
            <a:off x="1654175" y="2565400"/>
            <a:ext cx="6440488" cy="147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atin typeface="Tw Cen MT" charset="0"/>
              </a:rPr>
              <a:t>When considering security think of:</a:t>
            </a:r>
          </a:p>
          <a:p>
            <a:endParaRPr lang="en-US">
              <a:latin typeface="Tw Cen MT" charset="0"/>
            </a:endParaRPr>
          </a:p>
          <a:p>
            <a:r>
              <a:rPr lang="en-US" i="1">
                <a:latin typeface="Tw Cen MT" charset="0"/>
              </a:rPr>
              <a:t>A door lock, a burglar alarm and a tall fence. Think of guns, anti-counterfeiting measures on currency and that dumb liquid ban at airports.</a:t>
            </a:r>
          </a:p>
        </p:txBody>
      </p:sp>
      <p:sp>
        <p:nvSpPr>
          <p:cNvPr id="20486" name="Rectangle 8"/>
          <p:cNvSpPr>
            <a:spLocks noChangeArrowheads="1"/>
          </p:cNvSpPr>
          <p:nvPr/>
        </p:nvSpPr>
        <p:spPr bwMode="auto">
          <a:xfrm>
            <a:off x="1895475" y="4719638"/>
            <a:ext cx="619918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b="1">
                <a:latin typeface="Tw Cen MT" charset="0"/>
              </a:rPr>
              <a:t>Security affects privacy only when it's based on identity</a:t>
            </a:r>
          </a:p>
        </p:txBody>
      </p:sp>
    </p:spTree>
    <p:extLst>
      <p:ext uri="{BB962C8B-B14F-4D97-AF65-F5344CB8AC3E}">
        <p14:creationId xmlns:p14="http://schemas.microsoft.com/office/powerpoint/2010/main" val="33002408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Title 1"/>
          <p:cNvSpPr>
            <a:spLocks noGrp="1"/>
          </p:cNvSpPr>
          <p:nvPr>
            <p:ph type="title"/>
          </p:nvPr>
        </p:nvSpPr>
        <p:spPr>
          <a:xfrm>
            <a:off x="612775" y="228600"/>
            <a:ext cx="8153400" cy="990600"/>
          </a:xfrm>
        </p:spPr>
        <p:txBody>
          <a:bodyPr/>
          <a:lstStyle/>
          <a:p>
            <a:pPr eaLnBrk="1" hangingPunct="1"/>
            <a:r>
              <a:rPr lang="en-US">
                <a:latin typeface="Tw Cen MT" charset="0"/>
              </a:rPr>
              <a:t>Security / Privacy</a:t>
            </a:r>
          </a:p>
        </p:txBody>
      </p:sp>
      <p:sp>
        <p:nvSpPr>
          <p:cNvPr id="21506" name="Footer Placeholder 2"/>
          <p:cNvSpPr>
            <a:spLocks noGrp="1"/>
          </p:cNvSpPr>
          <p:nvPr>
            <p:ph type="ftr" sz="quarter" idx="4294967295"/>
          </p:nvPr>
        </p:nvSpPr>
        <p:spPr bwMode="auto">
          <a:xfrm>
            <a:off x="0" y="6491288"/>
            <a:ext cx="9144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fontAlgn="base" hangingPunct="1">
              <a:spcBef>
                <a:spcPct val="0"/>
              </a:spcBef>
              <a:spcAft>
                <a:spcPct val="0"/>
              </a:spcAft>
            </a:pPr>
            <a:r>
              <a:rPr lang="en-US" sz="1400">
                <a:solidFill>
                  <a:schemeClr val="tx2"/>
                </a:solidFill>
                <a:latin typeface="Tw Cen MT" charset="0"/>
              </a:rPr>
              <a:t>PHeMI Confidential</a:t>
            </a:r>
          </a:p>
        </p:txBody>
      </p:sp>
      <p:sp>
        <p:nvSpPr>
          <p:cNvPr id="21507"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lnSpc>
                <a:spcPct val="80000"/>
              </a:lnSpc>
            </a:pPr>
            <a:fld id="{2BE0CE2E-7B5C-8B47-8C6F-6D393DCBA353}" type="slidenum">
              <a:rPr lang="en-US" sz="1200">
                <a:solidFill>
                  <a:srgbClr val="FFFFFF"/>
                </a:solidFill>
                <a:latin typeface="Tw Cen MT" charset="0"/>
              </a:rPr>
              <a:pPr eaLnBrk="1" hangingPunct="1">
                <a:lnSpc>
                  <a:spcPct val="80000"/>
                </a:lnSpc>
              </a:pPr>
              <a:t>15</a:t>
            </a:fld>
            <a:endParaRPr lang="en-US" sz="1200">
              <a:solidFill>
                <a:srgbClr val="FFFFFF"/>
              </a:solidFill>
              <a:latin typeface="Tw Cen MT" charset="0"/>
            </a:endParaRPr>
          </a:p>
        </p:txBody>
      </p:sp>
      <p:sp>
        <p:nvSpPr>
          <p:cNvPr id="21508" name="TextBox 5"/>
          <p:cNvSpPr txBox="1">
            <a:spLocks noChangeArrowheads="1"/>
          </p:cNvSpPr>
          <p:nvPr/>
        </p:nvSpPr>
        <p:spPr bwMode="auto">
          <a:xfrm>
            <a:off x="1406525" y="2532063"/>
            <a:ext cx="25527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latin typeface="Tw Cen MT" charset="0"/>
              </a:rPr>
              <a:t>Security is vital to survival</a:t>
            </a:r>
          </a:p>
        </p:txBody>
      </p:sp>
      <p:sp>
        <p:nvSpPr>
          <p:cNvPr id="21509" name="TextBox 6"/>
          <p:cNvSpPr txBox="1">
            <a:spLocks noChangeArrowheads="1"/>
          </p:cNvSpPr>
          <p:nvPr/>
        </p:nvSpPr>
        <p:spPr bwMode="auto">
          <a:xfrm>
            <a:off x="2633663" y="3349625"/>
            <a:ext cx="49006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latin typeface="Tw Cen MT" charset="0"/>
              </a:rPr>
              <a:t>Privacy is a human (social) need (unique to humans)</a:t>
            </a:r>
          </a:p>
        </p:txBody>
      </p:sp>
      <p:sp>
        <p:nvSpPr>
          <p:cNvPr id="21510" name="TextBox 7"/>
          <p:cNvSpPr txBox="1">
            <a:spLocks noChangeArrowheads="1"/>
          </p:cNvSpPr>
          <p:nvPr/>
        </p:nvSpPr>
        <p:spPr bwMode="auto">
          <a:xfrm>
            <a:off x="1492250" y="4270375"/>
            <a:ext cx="56165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latin typeface="Tw Cen MT" charset="0"/>
              </a:rPr>
              <a:t>Identity theft threatens security through a breach in privacy</a:t>
            </a:r>
          </a:p>
        </p:txBody>
      </p:sp>
    </p:spTree>
    <p:extLst>
      <p:ext uri="{BB962C8B-B14F-4D97-AF65-F5344CB8AC3E}">
        <p14:creationId xmlns:p14="http://schemas.microsoft.com/office/powerpoint/2010/main" val="13680415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Title 1"/>
          <p:cNvSpPr>
            <a:spLocks noGrp="1"/>
          </p:cNvSpPr>
          <p:nvPr>
            <p:ph type="title"/>
          </p:nvPr>
        </p:nvSpPr>
        <p:spPr>
          <a:xfrm>
            <a:off x="612775" y="228600"/>
            <a:ext cx="8153400" cy="990600"/>
          </a:xfrm>
        </p:spPr>
        <p:txBody>
          <a:bodyPr/>
          <a:lstStyle/>
          <a:p>
            <a:pPr eaLnBrk="1" hangingPunct="1"/>
            <a:r>
              <a:rPr lang="en-US">
                <a:latin typeface="Tw Cen MT" charset="0"/>
              </a:rPr>
              <a:t>PdB – Center of Excellence</a:t>
            </a:r>
          </a:p>
        </p:txBody>
      </p:sp>
      <p:sp>
        <p:nvSpPr>
          <p:cNvPr id="27650" name="Footer Placeholder 2"/>
          <p:cNvSpPr>
            <a:spLocks noGrp="1"/>
          </p:cNvSpPr>
          <p:nvPr>
            <p:ph type="ftr" sz="quarter" idx="4294967295"/>
          </p:nvPr>
        </p:nvSpPr>
        <p:spPr bwMode="auto">
          <a:xfrm>
            <a:off x="0" y="6491288"/>
            <a:ext cx="9144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fontAlgn="base" hangingPunct="1">
              <a:spcBef>
                <a:spcPct val="0"/>
              </a:spcBef>
              <a:spcAft>
                <a:spcPct val="0"/>
              </a:spcAft>
            </a:pPr>
            <a:r>
              <a:rPr lang="en-US" sz="1400">
                <a:solidFill>
                  <a:schemeClr val="tx2"/>
                </a:solidFill>
                <a:latin typeface="Tw Cen MT" charset="0"/>
              </a:rPr>
              <a:t>PHeMI Confidential</a:t>
            </a:r>
          </a:p>
        </p:txBody>
      </p:sp>
      <p:sp>
        <p:nvSpPr>
          <p:cNvPr id="27651"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lnSpc>
                <a:spcPct val="80000"/>
              </a:lnSpc>
            </a:pPr>
            <a:fld id="{B557B91B-0B81-9E42-AEFA-1E4798477ED6}" type="slidenum">
              <a:rPr lang="en-US" sz="1200">
                <a:solidFill>
                  <a:srgbClr val="FFFFFF"/>
                </a:solidFill>
                <a:latin typeface="Tw Cen MT" charset="0"/>
              </a:rPr>
              <a:pPr eaLnBrk="1" hangingPunct="1">
                <a:lnSpc>
                  <a:spcPct val="80000"/>
                </a:lnSpc>
              </a:pPr>
              <a:t>16</a:t>
            </a:fld>
            <a:endParaRPr lang="en-US" sz="1200">
              <a:solidFill>
                <a:srgbClr val="FFFFFF"/>
              </a:solidFill>
              <a:latin typeface="Tw Cen MT" charset="0"/>
            </a:endParaRPr>
          </a:p>
        </p:txBody>
      </p:sp>
      <p:pic>
        <p:nvPicPr>
          <p:cNvPr id="27652" name="Picture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870200" y="2546350"/>
            <a:ext cx="3403600" cy="220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53" name="TextBox 6"/>
          <p:cNvSpPr txBox="1">
            <a:spLocks noChangeArrowheads="1"/>
          </p:cNvSpPr>
          <p:nvPr/>
        </p:nvSpPr>
        <p:spPr bwMode="auto">
          <a:xfrm>
            <a:off x="4986338" y="5219700"/>
            <a:ext cx="25749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latin typeface="Tw Cen MT" charset="0"/>
              </a:rPr>
              <a:t>Location: Ontario Canada</a:t>
            </a:r>
          </a:p>
        </p:txBody>
      </p:sp>
    </p:spTree>
    <p:extLst>
      <p:ext uri="{BB962C8B-B14F-4D97-AF65-F5344CB8AC3E}">
        <p14:creationId xmlns:p14="http://schemas.microsoft.com/office/powerpoint/2010/main" val="16999230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Title 1"/>
          <p:cNvSpPr>
            <a:spLocks noGrp="1"/>
          </p:cNvSpPr>
          <p:nvPr>
            <p:ph type="title"/>
          </p:nvPr>
        </p:nvSpPr>
        <p:spPr>
          <a:xfrm>
            <a:off x="612775" y="228600"/>
            <a:ext cx="8153400" cy="990600"/>
          </a:xfrm>
        </p:spPr>
        <p:txBody>
          <a:bodyPr/>
          <a:lstStyle/>
          <a:p>
            <a:r>
              <a:rPr lang="en-US">
                <a:latin typeface="Tw Cen MT" charset="0"/>
              </a:rPr>
              <a:t>Gold Standard</a:t>
            </a:r>
          </a:p>
        </p:txBody>
      </p:sp>
      <p:sp>
        <p:nvSpPr>
          <p:cNvPr id="4" name="Footer Placeholder 3"/>
          <p:cNvSpPr>
            <a:spLocks noGrp="1"/>
          </p:cNvSpPr>
          <p:nvPr>
            <p:ph type="ftr" sz="quarter" idx="4294967295"/>
          </p:nvPr>
        </p:nvSpPr>
        <p:spPr>
          <a:xfrm>
            <a:off x="0" y="6491288"/>
            <a:ext cx="9144000" cy="365125"/>
          </a:xfrm>
          <a:prstGeom prst="rect">
            <a:avLst/>
          </a:prstGeom>
        </p:spPr>
        <p:txBody>
          <a:bodyPr/>
          <a:lstStyle/>
          <a:p>
            <a:pPr>
              <a:defRPr/>
            </a:pPr>
            <a:r>
              <a:rPr lang="en-US" smtClean="0"/>
              <a:t>PHeMI Confidential</a:t>
            </a:r>
            <a:endParaRPr lang="en-US"/>
          </a:p>
        </p:txBody>
      </p:sp>
      <p:sp>
        <p:nvSpPr>
          <p:cNvPr id="5" name="Slide Number Placeholder 4"/>
          <p:cNvSpPr>
            <a:spLocks noGrp="1"/>
          </p:cNvSpPr>
          <p:nvPr>
            <p:ph type="sldNum" sz="quarter" idx="12"/>
          </p:nvPr>
        </p:nvSpPr>
        <p:spPr/>
        <p:txBody>
          <a:bodyPr>
            <a:normAutofit/>
          </a:bodyPr>
          <a:lstStyle/>
          <a:p>
            <a:pPr>
              <a:defRPr/>
            </a:pPr>
            <a:fld id="{507E24D5-ABE9-4647-9C68-F8730335C752}" type="slidenum">
              <a:rPr lang="en-US" smtClean="0"/>
              <a:pPr>
                <a:defRPr/>
              </a:pPr>
              <a:t>17</a:t>
            </a:fld>
            <a:endParaRPr lang="en-US"/>
          </a:p>
        </p:txBody>
      </p:sp>
      <p:sp>
        <p:nvSpPr>
          <p:cNvPr id="65540" name="TextBox 5"/>
          <p:cNvSpPr txBox="1">
            <a:spLocks noChangeArrowheads="1"/>
          </p:cNvSpPr>
          <p:nvPr/>
        </p:nvSpPr>
        <p:spPr bwMode="auto">
          <a:xfrm>
            <a:off x="1128713" y="2171700"/>
            <a:ext cx="7069137"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i="1"/>
              <a:t>Privacy by Design </a:t>
            </a:r>
            <a:r>
              <a:rPr lang="en-US" sz="1800"/>
              <a:t>is fast becoming the ‘Gold Standard’ for Privacy, </a:t>
            </a:r>
            <a:br>
              <a:rPr lang="en-US" sz="1800"/>
            </a:br>
            <a:r>
              <a:rPr lang="en-US" sz="1800"/>
              <a:t>for example the US Federal Trade Commision has placed it at the center of its security and privacy protection.</a:t>
            </a:r>
          </a:p>
        </p:txBody>
      </p:sp>
      <p:sp>
        <p:nvSpPr>
          <p:cNvPr id="65541" name="TextBox 6"/>
          <p:cNvSpPr txBox="1">
            <a:spLocks noChangeArrowheads="1"/>
          </p:cNvSpPr>
          <p:nvPr/>
        </p:nvSpPr>
        <p:spPr bwMode="auto">
          <a:xfrm>
            <a:off x="2124075" y="4152900"/>
            <a:ext cx="5513388"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We have a world where mobile, e-commerce, </a:t>
            </a:r>
            <a:br>
              <a:rPr lang="en-US" sz="1800"/>
            </a:br>
            <a:r>
              <a:rPr lang="en-US" sz="1800"/>
              <a:t>e-services, Machine2Machine and Cloud are the norm not the exception.</a:t>
            </a:r>
          </a:p>
        </p:txBody>
      </p:sp>
    </p:spTree>
    <p:extLst>
      <p:ext uri="{BB962C8B-B14F-4D97-AF65-F5344CB8AC3E}">
        <p14:creationId xmlns:p14="http://schemas.microsoft.com/office/powerpoint/2010/main" val="3395679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a:xfrm>
            <a:off x="612775" y="228600"/>
            <a:ext cx="8153400" cy="990600"/>
          </a:xfrm>
        </p:spPr>
        <p:txBody>
          <a:bodyPr/>
          <a:lstStyle/>
          <a:p>
            <a:pPr eaLnBrk="1" hangingPunct="1"/>
            <a:r>
              <a:rPr lang="en-US">
                <a:latin typeface="Tw Cen MT" charset="0"/>
              </a:rPr>
              <a:t>Enterprise Amnesia</a:t>
            </a:r>
          </a:p>
        </p:txBody>
      </p:sp>
      <p:sp>
        <p:nvSpPr>
          <p:cNvPr id="31746" name="Footer Placeholder 2"/>
          <p:cNvSpPr>
            <a:spLocks noGrp="1"/>
          </p:cNvSpPr>
          <p:nvPr>
            <p:ph type="ftr" sz="quarter" idx="4294967295"/>
          </p:nvPr>
        </p:nvSpPr>
        <p:spPr bwMode="auto">
          <a:xfrm>
            <a:off x="0" y="6491288"/>
            <a:ext cx="9144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fontAlgn="base" hangingPunct="1">
              <a:spcBef>
                <a:spcPct val="0"/>
              </a:spcBef>
              <a:spcAft>
                <a:spcPct val="0"/>
              </a:spcAft>
            </a:pPr>
            <a:r>
              <a:rPr lang="en-US" sz="1400">
                <a:solidFill>
                  <a:schemeClr val="tx2"/>
                </a:solidFill>
                <a:latin typeface="Tw Cen MT" charset="0"/>
              </a:rPr>
              <a:t>PHeMI Confidential</a:t>
            </a:r>
          </a:p>
        </p:txBody>
      </p:sp>
      <p:sp>
        <p:nvSpPr>
          <p:cNvPr id="31747"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lnSpc>
                <a:spcPct val="80000"/>
              </a:lnSpc>
            </a:pPr>
            <a:fld id="{637CE33B-7DE1-BB45-AC70-06573E82EF18}" type="slidenum">
              <a:rPr lang="en-US" sz="1200">
                <a:solidFill>
                  <a:srgbClr val="FFFFFF"/>
                </a:solidFill>
                <a:latin typeface="Tw Cen MT" charset="0"/>
              </a:rPr>
              <a:pPr eaLnBrk="1" hangingPunct="1">
                <a:lnSpc>
                  <a:spcPct val="80000"/>
                </a:lnSpc>
              </a:pPr>
              <a:t>18</a:t>
            </a:fld>
            <a:endParaRPr lang="en-US" sz="1200">
              <a:solidFill>
                <a:srgbClr val="FFFFFF"/>
              </a:solidFill>
              <a:latin typeface="Tw Cen MT" charset="0"/>
            </a:endParaRPr>
          </a:p>
        </p:txBody>
      </p:sp>
      <p:sp>
        <p:nvSpPr>
          <p:cNvPr id="31748" name="Rectangle 5"/>
          <p:cNvSpPr>
            <a:spLocks noChangeArrowheads="1"/>
          </p:cNvSpPr>
          <p:nvPr/>
        </p:nvSpPr>
        <p:spPr bwMode="auto">
          <a:xfrm>
            <a:off x="1431925" y="3429000"/>
            <a:ext cx="6345238"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b="1" i="1">
                <a:latin typeface="Tw Cen MT" charset="0"/>
              </a:rPr>
              <a:t>The inability of an organization to benefit from the information it has access to or has generated in the past.</a:t>
            </a:r>
          </a:p>
        </p:txBody>
      </p:sp>
      <p:sp>
        <p:nvSpPr>
          <p:cNvPr id="31749" name="TextBox 6"/>
          <p:cNvSpPr txBox="1">
            <a:spLocks noChangeArrowheads="1"/>
          </p:cNvSpPr>
          <p:nvPr/>
        </p:nvSpPr>
        <p:spPr bwMode="auto">
          <a:xfrm>
            <a:off x="850900" y="2492375"/>
            <a:ext cx="11620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latin typeface="Tw Cen MT" charset="0"/>
              </a:rPr>
              <a:t>Definition : </a:t>
            </a:r>
          </a:p>
        </p:txBody>
      </p:sp>
    </p:spTree>
    <p:extLst>
      <p:ext uri="{BB962C8B-B14F-4D97-AF65-F5344CB8AC3E}">
        <p14:creationId xmlns:p14="http://schemas.microsoft.com/office/powerpoint/2010/main" val="32944368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Title 1"/>
          <p:cNvSpPr>
            <a:spLocks noGrp="1"/>
          </p:cNvSpPr>
          <p:nvPr>
            <p:ph type="title"/>
          </p:nvPr>
        </p:nvSpPr>
        <p:spPr>
          <a:xfrm>
            <a:off x="612775" y="228600"/>
            <a:ext cx="8153400" cy="990600"/>
          </a:xfrm>
        </p:spPr>
        <p:txBody>
          <a:bodyPr/>
          <a:lstStyle/>
          <a:p>
            <a:pPr eaLnBrk="1" hangingPunct="1"/>
            <a:r>
              <a:rPr lang="en-US">
                <a:latin typeface="Tw Cen MT" charset="0"/>
              </a:rPr>
              <a:t>7 Business Foundation Principles</a:t>
            </a:r>
          </a:p>
        </p:txBody>
      </p:sp>
      <p:sp>
        <p:nvSpPr>
          <p:cNvPr id="34818" name="Footer Placeholder 2"/>
          <p:cNvSpPr>
            <a:spLocks noGrp="1"/>
          </p:cNvSpPr>
          <p:nvPr>
            <p:ph type="ftr" sz="quarter" idx="4294967295"/>
          </p:nvPr>
        </p:nvSpPr>
        <p:spPr bwMode="auto">
          <a:xfrm>
            <a:off x="0" y="6491288"/>
            <a:ext cx="9144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fontAlgn="base" hangingPunct="1">
              <a:spcBef>
                <a:spcPct val="0"/>
              </a:spcBef>
              <a:spcAft>
                <a:spcPct val="0"/>
              </a:spcAft>
            </a:pPr>
            <a:r>
              <a:rPr lang="en-US" sz="1400">
                <a:solidFill>
                  <a:schemeClr val="tx2"/>
                </a:solidFill>
                <a:latin typeface="Tw Cen MT" charset="0"/>
              </a:rPr>
              <a:t>PHeMI Confidential</a:t>
            </a:r>
          </a:p>
        </p:txBody>
      </p:sp>
      <p:sp>
        <p:nvSpPr>
          <p:cNvPr id="34819"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lnSpc>
                <a:spcPct val="80000"/>
              </a:lnSpc>
            </a:pPr>
            <a:fld id="{F6336186-41A0-EA4B-8F2C-70DA8D52F439}" type="slidenum">
              <a:rPr lang="en-US" sz="1200">
                <a:solidFill>
                  <a:srgbClr val="FFFFFF"/>
                </a:solidFill>
                <a:latin typeface="Tw Cen MT" charset="0"/>
              </a:rPr>
              <a:pPr eaLnBrk="1" hangingPunct="1">
                <a:lnSpc>
                  <a:spcPct val="80000"/>
                </a:lnSpc>
              </a:pPr>
              <a:t>19</a:t>
            </a:fld>
            <a:endParaRPr lang="en-US" sz="1200">
              <a:solidFill>
                <a:srgbClr val="FFFFFF"/>
              </a:solidFill>
              <a:latin typeface="Tw Cen MT" charset="0"/>
            </a:endParaRPr>
          </a:p>
        </p:txBody>
      </p:sp>
      <p:sp>
        <p:nvSpPr>
          <p:cNvPr id="34820" name="TextBox 5"/>
          <p:cNvSpPr txBox="1">
            <a:spLocks noChangeArrowheads="1"/>
          </p:cNvSpPr>
          <p:nvPr/>
        </p:nvSpPr>
        <p:spPr bwMode="auto">
          <a:xfrm>
            <a:off x="1150938" y="2122488"/>
            <a:ext cx="7177087" cy="341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Aft>
                <a:spcPts val="1800"/>
              </a:spcAft>
              <a:buFontTx/>
              <a:buAutoNum type="arabicPeriod"/>
            </a:pPr>
            <a:r>
              <a:rPr lang="en-US" sz="1800">
                <a:latin typeface="Tw Cen MT" charset="0"/>
              </a:rPr>
              <a:t>Proactive not Reactive; Preventative not Remedial</a:t>
            </a:r>
          </a:p>
          <a:p>
            <a:pPr eaLnBrk="1" hangingPunct="1">
              <a:spcAft>
                <a:spcPts val="1800"/>
              </a:spcAft>
              <a:buFontTx/>
              <a:buAutoNum type="arabicPeriod"/>
            </a:pPr>
            <a:r>
              <a:rPr lang="en-US" sz="1800">
                <a:latin typeface="Tw Cen MT" charset="0"/>
              </a:rPr>
              <a:t>Privacy as the Default Setting</a:t>
            </a:r>
          </a:p>
          <a:p>
            <a:pPr eaLnBrk="1" hangingPunct="1">
              <a:spcAft>
                <a:spcPts val="1800"/>
              </a:spcAft>
              <a:buFontTx/>
              <a:buAutoNum type="arabicPeriod"/>
            </a:pPr>
            <a:r>
              <a:rPr lang="en-US" sz="1800">
                <a:latin typeface="Tw Cen MT" charset="0"/>
              </a:rPr>
              <a:t>Privacy Embedded into Design</a:t>
            </a:r>
          </a:p>
          <a:p>
            <a:pPr eaLnBrk="1" hangingPunct="1">
              <a:spcAft>
                <a:spcPts val="1800"/>
              </a:spcAft>
              <a:buFontTx/>
              <a:buAutoNum type="arabicPeriod"/>
            </a:pPr>
            <a:r>
              <a:rPr lang="en-US" sz="1800">
                <a:latin typeface="Tw Cen MT" charset="0"/>
              </a:rPr>
              <a:t>Full Functionality – Positive Sum not Zero Sum</a:t>
            </a:r>
          </a:p>
          <a:p>
            <a:pPr eaLnBrk="1" hangingPunct="1">
              <a:spcAft>
                <a:spcPts val="1800"/>
              </a:spcAft>
              <a:buFontTx/>
              <a:buAutoNum type="arabicPeriod"/>
            </a:pPr>
            <a:r>
              <a:rPr lang="en-US" sz="1800">
                <a:latin typeface="Tw Cen MT" charset="0"/>
              </a:rPr>
              <a:t>End to End Security – Full Lifecycle Protection</a:t>
            </a:r>
          </a:p>
          <a:p>
            <a:pPr eaLnBrk="1" hangingPunct="1">
              <a:spcAft>
                <a:spcPts val="1800"/>
              </a:spcAft>
              <a:buFontTx/>
              <a:buAutoNum type="arabicPeriod"/>
            </a:pPr>
            <a:r>
              <a:rPr lang="en-US" sz="1800">
                <a:latin typeface="Tw Cen MT" charset="0"/>
              </a:rPr>
              <a:t>Visibility and Transparency – Keep it Open</a:t>
            </a:r>
          </a:p>
          <a:p>
            <a:pPr eaLnBrk="1" hangingPunct="1">
              <a:spcAft>
                <a:spcPts val="1800"/>
              </a:spcAft>
              <a:buFontTx/>
              <a:buAutoNum type="arabicPeriod"/>
            </a:pPr>
            <a:r>
              <a:rPr lang="en-US" sz="1800">
                <a:latin typeface="Tw Cen MT" charset="0"/>
              </a:rPr>
              <a:t>Respect for User Privacy – Keep it User-Centric</a:t>
            </a:r>
          </a:p>
        </p:txBody>
      </p:sp>
    </p:spTree>
    <p:extLst>
      <p:ext uri="{BB962C8B-B14F-4D97-AF65-F5344CB8AC3E}">
        <p14:creationId xmlns:p14="http://schemas.microsoft.com/office/powerpoint/2010/main" val="15594015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Cray</a:t>
            </a:r>
            <a:endParaRPr lang="en-US" dirty="0"/>
          </a:p>
        </p:txBody>
      </p:sp>
      <p:sp>
        <p:nvSpPr>
          <p:cNvPr id="3" name="Slide Number Placeholder 2"/>
          <p:cNvSpPr>
            <a:spLocks noGrp="1"/>
          </p:cNvSpPr>
          <p:nvPr>
            <p:ph type="sldNum" sz="quarter" idx="12"/>
          </p:nvPr>
        </p:nvSpPr>
        <p:spPr/>
        <p:txBody>
          <a:bodyPr/>
          <a:lstStyle/>
          <a:p>
            <a:fld id="{D0CF52E0-8698-453E-ABE3-61049F838FA9}" type="slidenum">
              <a:rPr lang="en-US" smtClean="0"/>
              <a:t>2</a:t>
            </a:fld>
            <a:endParaRPr lang="en-US"/>
          </a:p>
        </p:txBody>
      </p:sp>
      <p:pic>
        <p:nvPicPr>
          <p:cNvPr id="5" name="Picture 4"/>
          <p:cNvPicPr>
            <a:picLocks noChangeAspect="1"/>
          </p:cNvPicPr>
          <p:nvPr/>
        </p:nvPicPr>
        <p:blipFill>
          <a:blip r:embed="rId2"/>
          <a:stretch>
            <a:fillRect/>
          </a:stretch>
        </p:blipFill>
        <p:spPr>
          <a:xfrm>
            <a:off x="609600" y="2057400"/>
            <a:ext cx="4064000" cy="2197100"/>
          </a:xfrm>
          <a:prstGeom prst="rect">
            <a:avLst/>
          </a:prstGeom>
        </p:spPr>
      </p:pic>
      <p:pic>
        <p:nvPicPr>
          <p:cNvPr id="6" name="Picture 5"/>
          <p:cNvPicPr>
            <a:picLocks noChangeAspect="1"/>
          </p:cNvPicPr>
          <p:nvPr/>
        </p:nvPicPr>
        <p:blipFill>
          <a:blip r:embed="rId3"/>
          <a:stretch>
            <a:fillRect/>
          </a:stretch>
        </p:blipFill>
        <p:spPr>
          <a:xfrm>
            <a:off x="4724400" y="3505200"/>
            <a:ext cx="3467100" cy="2336800"/>
          </a:xfrm>
          <a:prstGeom prst="rect">
            <a:avLst/>
          </a:prstGeom>
        </p:spPr>
      </p:pic>
    </p:spTree>
    <p:extLst>
      <p:ext uri="{BB962C8B-B14F-4D97-AF65-F5344CB8AC3E}">
        <p14:creationId xmlns:p14="http://schemas.microsoft.com/office/powerpoint/2010/main" val="38775879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Title 1"/>
          <p:cNvSpPr>
            <a:spLocks noGrp="1"/>
          </p:cNvSpPr>
          <p:nvPr>
            <p:ph type="title"/>
          </p:nvPr>
        </p:nvSpPr>
        <p:spPr>
          <a:xfrm>
            <a:off x="612775" y="228600"/>
            <a:ext cx="8153400" cy="990600"/>
          </a:xfrm>
        </p:spPr>
        <p:txBody>
          <a:bodyPr/>
          <a:lstStyle/>
          <a:p>
            <a:pPr eaLnBrk="1" hangingPunct="1"/>
            <a:r>
              <a:rPr lang="en-US">
                <a:latin typeface="Tw Cen MT" charset="0"/>
              </a:rPr>
              <a:t>Sense Making Systems</a:t>
            </a:r>
          </a:p>
        </p:txBody>
      </p:sp>
      <p:sp>
        <p:nvSpPr>
          <p:cNvPr id="32770" name="Footer Placeholder 2"/>
          <p:cNvSpPr>
            <a:spLocks noGrp="1"/>
          </p:cNvSpPr>
          <p:nvPr>
            <p:ph type="ftr" sz="quarter" idx="4294967295"/>
          </p:nvPr>
        </p:nvSpPr>
        <p:spPr bwMode="auto">
          <a:xfrm>
            <a:off x="0" y="6491288"/>
            <a:ext cx="9144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fontAlgn="base" hangingPunct="1">
              <a:spcBef>
                <a:spcPct val="0"/>
              </a:spcBef>
              <a:spcAft>
                <a:spcPct val="0"/>
              </a:spcAft>
            </a:pPr>
            <a:r>
              <a:rPr lang="en-US" sz="1400">
                <a:solidFill>
                  <a:schemeClr val="tx2"/>
                </a:solidFill>
                <a:latin typeface="Tw Cen MT" charset="0"/>
              </a:rPr>
              <a:t>PHeMI Confidential</a:t>
            </a:r>
          </a:p>
        </p:txBody>
      </p:sp>
      <p:sp>
        <p:nvSpPr>
          <p:cNvPr id="32771"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lnSpc>
                <a:spcPct val="80000"/>
              </a:lnSpc>
            </a:pPr>
            <a:fld id="{94842862-C8BF-6A4E-8EB3-55B696E52D0C}" type="slidenum">
              <a:rPr lang="en-US" sz="1200">
                <a:solidFill>
                  <a:srgbClr val="FFFFFF"/>
                </a:solidFill>
                <a:latin typeface="Tw Cen MT" charset="0"/>
              </a:rPr>
              <a:pPr eaLnBrk="1" hangingPunct="1">
                <a:lnSpc>
                  <a:spcPct val="80000"/>
                </a:lnSpc>
              </a:pPr>
              <a:t>20</a:t>
            </a:fld>
            <a:endParaRPr lang="en-US" sz="1200">
              <a:solidFill>
                <a:srgbClr val="FFFFFF"/>
              </a:solidFill>
              <a:latin typeface="Tw Cen MT" charset="0"/>
            </a:endParaRPr>
          </a:p>
        </p:txBody>
      </p:sp>
      <p:sp>
        <p:nvSpPr>
          <p:cNvPr id="32772" name="Rectangle 5"/>
          <p:cNvSpPr>
            <a:spLocks noChangeArrowheads="1"/>
          </p:cNvSpPr>
          <p:nvPr/>
        </p:nvSpPr>
        <p:spPr bwMode="auto">
          <a:xfrm>
            <a:off x="1016000" y="2346325"/>
            <a:ext cx="6805613" cy="1754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ja-JP" altLang="en-US" b="1">
                <a:latin typeface="Tw Cen MT" charset="0"/>
              </a:rPr>
              <a:t>“</a:t>
            </a:r>
            <a:r>
              <a:rPr lang="en-US" altLang="ja-JP" b="1">
                <a:latin typeface="Tw Cen MT" charset="0"/>
              </a:rPr>
              <a:t>Sensemaking</a:t>
            </a:r>
            <a:r>
              <a:rPr lang="ja-JP" altLang="en-US" b="1">
                <a:latin typeface="Tw Cen MT" charset="0"/>
              </a:rPr>
              <a:t>”</a:t>
            </a:r>
            <a:r>
              <a:rPr lang="en-US" altLang="ja-JP" b="1">
                <a:latin typeface="Tw Cen MT" charset="0"/>
              </a:rPr>
              <a:t> relates to an emerging class of technology designed to help organizations make better sense of their diverse observational space. This observation space will often encompass data they have in their possession and control (</a:t>
            </a:r>
            <a:r>
              <a:rPr lang="en-US" altLang="ja-JP">
                <a:latin typeface="Tw Cen MT" charset="0"/>
              </a:rPr>
              <a:t>e.g., </a:t>
            </a:r>
            <a:r>
              <a:rPr lang="en-US" altLang="ja-JP" b="1">
                <a:latin typeface="Tw Cen MT" charset="0"/>
              </a:rPr>
              <a:t>structured master data), as well as data they cannot control (</a:t>
            </a:r>
            <a:r>
              <a:rPr lang="en-US" altLang="ja-JP">
                <a:latin typeface="Tw Cen MT" charset="0"/>
              </a:rPr>
              <a:t>e.g., </a:t>
            </a:r>
            <a:r>
              <a:rPr lang="en-US" altLang="ja-JP" b="1">
                <a:latin typeface="Tw Cen MT" charset="0"/>
              </a:rPr>
              <a:t>externally-generated and less structured social media).</a:t>
            </a:r>
            <a:endParaRPr lang="en-US">
              <a:latin typeface="Tw Cen MT" charset="0"/>
            </a:endParaRPr>
          </a:p>
        </p:txBody>
      </p:sp>
      <p:sp>
        <p:nvSpPr>
          <p:cNvPr id="32773" name="Rectangle 7"/>
          <p:cNvSpPr>
            <a:spLocks noChangeArrowheads="1"/>
          </p:cNvSpPr>
          <p:nvPr/>
        </p:nvSpPr>
        <p:spPr bwMode="auto">
          <a:xfrm>
            <a:off x="2755900" y="4689475"/>
            <a:ext cx="457200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atin typeface="Tw Cen MT" charset="0"/>
              </a:rPr>
              <a:t>From a sensemaking point of view an organization can only be as smart as the sum of its observations.</a:t>
            </a:r>
          </a:p>
        </p:txBody>
      </p:sp>
    </p:spTree>
    <p:extLst>
      <p:ext uri="{BB962C8B-B14F-4D97-AF65-F5344CB8AC3E}">
        <p14:creationId xmlns:p14="http://schemas.microsoft.com/office/powerpoint/2010/main" val="37504563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Title 1"/>
          <p:cNvSpPr>
            <a:spLocks noGrp="1"/>
          </p:cNvSpPr>
          <p:nvPr>
            <p:ph type="title"/>
          </p:nvPr>
        </p:nvSpPr>
        <p:spPr>
          <a:xfrm>
            <a:off x="612775" y="228600"/>
            <a:ext cx="8153400" cy="990600"/>
          </a:xfrm>
        </p:spPr>
        <p:txBody>
          <a:bodyPr/>
          <a:lstStyle/>
          <a:p>
            <a:pPr eaLnBrk="1" hangingPunct="1"/>
            <a:r>
              <a:rPr lang="en-US">
                <a:latin typeface="Tw Cen MT" charset="0"/>
              </a:rPr>
              <a:t>Sensemaking Systems</a:t>
            </a:r>
          </a:p>
        </p:txBody>
      </p:sp>
      <p:sp>
        <p:nvSpPr>
          <p:cNvPr id="33794" name="Footer Placeholder 2"/>
          <p:cNvSpPr>
            <a:spLocks noGrp="1"/>
          </p:cNvSpPr>
          <p:nvPr>
            <p:ph type="ftr" sz="quarter" idx="4294967295"/>
          </p:nvPr>
        </p:nvSpPr>
        <p:spPr bwMode="auto">
          <a:xfrm>
            <a:off x="0" y="6491288"/>
            <a:ext cx="9144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fontAlgn="base" hangingPunct="1">
              <a:spcBef>
                <a:spcPct val="0"/>
              </a:spcBef>
              <a:spcAft>
                <a:spcPct val="0"/>
              </a:spcAft>
            </a:pPr>
            <a:r>
              <a:rPr lang="en-US" sz="1400">
                <a:solidFill>
                  <a:schemeClr val="tx2"/>
                </a:solidFill>
                <a:latin typeface="Tw Cen MT" charset="0"/>
              </a:rPr>
              <a:t>PHeMI Confidential</a:t>
            </a:r>
          </a:p>
        </p:txBody>
      </p:sp>
      <p:sp>
        <p:nvSpPr>
          <p:cNvPr id="33795"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lnSpc>
                <a:spcPct val="80000"/>
              </a:lnSpc>
            </a:pPr>
            <a:fld id="{A0F18A6B-C5C6-7248-AD02-548D564D6830}" type="slidenum">
              <a:rPr lang="en-US" sz="1200">
                <a:solidFill>
                  <a:srgbClr val="FFFFFF"/>
                </a:solidFill>
                <a:latin typeface="Tw Cen MT" charset="0"/>
              </a:rPr>
              <a:pPr eaLnBrk="1" hangingPunct="1">
                <a:lnSpc>
                  <a:spcPct val="80000"/>
                </a:lnSpc>
              </a:pPr>
              <a:t>21</a:t>
            </a:fld>
            <a:endParaRPr lang="en-US" sz="1200">
              <a:solidFill>
                <a:srgbClr val="FFFFFF"/>
              </a:solidFill>
              <a:latin typeface="Tw Cen MT" charset="0"/>
            </a:endParaRPr>
          </a:p>
        </p:txBody>
      </p:sp>
      <p:pic>
        <p:nvPicPr>
          <p:cNvPr id="33796" name="Picture 5"/>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62163" y="1855788"/>
            <a:ext cx="4954587" cy="2544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7" name="TextBox 6"/>
          <p:cNvSpPr txBox="1">
            <a:spLocks noChangeArrowheads="1"/>
          </p:cNvSpPr>
          <p:nvPr/>
        </p:nvSpPr>
        <p:spPr bwMode="auto">
          <a:xfrm>
            <a:off x="5532438" y="4662488"/>
            <a:ext cx="2189162"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800">
                <a:latin typeface="Tw Cen MT" charset="0"/>
              </a:rPr>
              <a:t>Source: Privacy by Design in the Age of Big Data</a:t>
            </a:r>
          </a:p>
        </p:txBody>
      </p:sp>
      <p:sp>
        <p:nvSpPr>
          <p:cNvPr id="33798" name="TextBox 7"/>
          <p:cNvSpPr txBox="1">
            <a:spLocks noChangeArrowheads="1"/>
          </p:cNvSpPr>
          <p:nvPr/>
        </p:nvSpPr>
        <p:spPr bwMode="auto">
          <a:xfrm>
            <a:off x="533400" y="1676400"/>
            <a:ext cx="29305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latin typeface="Tw Cen MT" charset="0"/>
              </a:rPr>
              <a:t>Context Accumulating Systems</a:t>
            </a:r>
          </a:p>
        </p:txBody>
      </p:sp>
      <p:sp>
        <p:nvSpPr>
          <p:cNvPr id="33799" name="TextBox 8"/>
          <p:cNvSpPr txBox="1">
            <a:spLocks noChangeArrowheads="1"/>
          </p:cNvSpPr>
          <p:nvPr/>
        </p:nvSpPr>
        <p:spPr bwMode="auto">
          <a:xfrm>
            <a:off x="1123950" y="5032375"/>
            <a:ext cx="7751763"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buFontTx/>
              <a:buAutoNum type="arabicPeriod"/>
            </a:pPr>
            <a:r>
              <a:rPr lang="en-US" sz="1800">
                <a:latin typeface="Tw Cen MT" charset="0"/>
              </a:rPr>
              <a:t>Reduces false positives/negatives</a:t>
            </a:r>
          </a:p>
          <a:p>
            <a:pPr eaLnBrk="1" hangingPunct="1">
              <a:buFontTx/>
              <a:buAutoNum type="arabicPeriod"/>
            </a:pPr>
            <a:r>
              <a:rPr lang="en-US" sz="1800">
                <a:latin typeface="Tw Cen MT" charset="0"/>
              </a:rPr>
              <a:t>Errors in the data are helpful – detects plausible variations</a:t>
            </a:r>
          </a:p>
          <a:p>
            <a:pPr eaLnBrk="1" hangingPunct="1">
              <a:buFontTx/>
              <a:buAutoNum type="arabicPeriod"/>
            </a:pPr>
            <a:r>
              <a:rPr lang="en-US" sz="1800">
                <a:latin typeface="Tw Cen MT" charset="0"/>
              </a:rPr>
              <a:t>Integrating transactions becomes more accurate and (strangely) faster</a:t>
            </a:r>
          </a:p>
          <a:p>
            <a:pPr eaLnBrk="1" hangingPunct="1">
              <a:buFontTx/>
              <a:buAutoNum type="arabicPeriod"/>
            </a:pPr>
            <a:r>
              <a:rPr lang="en-US" sz="1800">
                <a:latin typeface="Tw Cen MT" charset="0"/>
              </a:rPr>
              <a:t>Privacy/Security becomes harder as data/information becomes more valuable</a:t>
            </a:r>
          </a:p>
        </p:txBody>
      </p:sp>
    </p:spTree>
    <p:extLst>
      <p:ext uri="{BB962C8B-B14F-4D97-AF65-F5344CB8AC3E}">
        <p14:creationId xmlns:p14="http://schemas.microsoft.com/office/powerpoint/2010/main" val="31605893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logo_with_health_system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1281" y="1545879"/>
            <a:ext cx="7322719" cy="3182236"/>
          </a:xfrm>
          <a:prstGeom prst="rect">
            <a:avLst/>
          </a:prstGeom>
        </p:spPr>
      </p:pic>
      <p:sp>
        <p:nvSpPr>
          <p:cNvPr id="3" name="Rectangle 2"/>
          <p:cNvSpPr/>
          <p:nvPr/>
        </p:nvSpPr>
        <p:spPr>
          <a:xfrm>
            <a:off x="3048000" y="4667071"/>
            <a:ext cx="4800600" cy="1292662"/>
          </a:xfrm>
          <a:prstGeom prst="rect">
            <a:avLst/>
          </a:prstGeom>
        </p:spPr>
        <p:txBody>
          <a:bodyPr wrap="square">
            <a:spAutoFit/>
          </a:bodyPr>
          <a:lstStyle/>
          <a:p>
            <a:r>
              <a:rPr lang="en-US" sz="2400" dirty="0">
                <a:latin typeface="Arial" pitchFamily="34" charset="0"/>
                <a:cs typeface="Arial" pitchFamily="34" charset="0"/>
              </a:rPr>
              <a:t>Dr. Paul Terry</a:t>
            </a:r>
            <a:br>
              <a:rPr lang="en-US" sz="2400" dirty="0">
                <a:latin typeface="Arial" pitchFamily="34" charset="0"/>
                <a:cs typeface="Arial" pitchFamily="34" charset="0"/>
              </a:rPr>
            </a:br>
            <a:r>
              <a:rPr lang="en-US" dirty="0">
                <a:latin typeface="Arial" pitchFamily="34" charset="0"/>
                <a:cs typeface="Arial" pitchFamily="34" charset="0"/>
              </a:rPr>
              <a:t>President &amp; CEO, PHEMI Health </a:t>
            </a:r>
            <a:r>
              <a:rPr lang="en-US" dirty="0" smtClean="0">
                <a:latin typeface="Arial" pitchFamily="34" charset="0"/>
                <a:cs typeface="Arial" pitchFamily="34" charset="0"/>
              </a:rPr>
              <a:t>Systems</a:t>
            </a:r>
          </a:p>
          <a:p>
            <a:r>
              <a:rPr lang="en-US" dirty="0" smtClean="0">
                <a:latin typeface="Arial" pitchFamily="34" charset="0"/>
                <a:cs typeface="Arial" pitchFamily="34" charset="0"/>
              </a:rPr>
              <a:t>pterry@phemi.com</a:t>
            </a:r>
          </a:p>
          <a:p>
            <a:endParaRPr lang="en-US" dirty="0">
              <a:latin typeface="Arial" pitchFamily="34" charset="0"/>
              <a:cs typeface="Arial" pitchFamily="34" charset="0"/>
            </a:endParaRPr>
          </a:p>
        </p:txBody>
      </p:sp>
    </p:spTree>
    <p:extLst>
      <p:ext uri="{BB962C8B-B14F-4D97-AF65-F5344CB8AC3E}">
        <p14:creationId xmlns:p14="http://schemas.microsoft.com/office/powerpoint/2010/main" val="10038340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BigData</a:t>
            </a:r>
            <a:r>
              <a:rPr lang="en-US" dirty="0" smtClean="0"/>
              <a:t> Definition</a:t>
            </a:r>
            <a:endParaRPr lang="en-US" dirty="0"/>
          </a:p>
        </p:txBody>
      </p:sp>
      <p:sp>
        <p:nvSpPr>
          <p:cNvPr id="3" name="Slide Number Placeholder 2"/>
          <p:cNvSpPr>
            <a:spLocks noGrp="1"/>
          </p:cNvSpPr>
          <p:nvPr>
            <p:ph type="sldNum" sz="quarter" idx="12"/>
          </p:nvPr>
        </p:nvSpPr>
        <p:spPr/>
        <p:txBody>
          <a:bodyPr/>
          <a:lstStyle/>
          <a:p>
            <a:fld id="{D0CF52E0-8698-453E-ABE3-61049F838FA9}" type="slidenum">
              <a:rPr lang="en-US" smtClean="0"/>
              <a:t>3</a:t>
            </a:fld>
            <a:endParaRPr lang="en-US"/>
          </a:p>
        </p:txBody>
      </p:sp>
      <p:pic>
        <p:nvPicPr>
          <p:cNvPr id="5" name="Picture 4"/>
          <p:cNvPicPr>
            <a:picLocks noChangeAspect="1"/>
          </p:cNvPicPr>
          <p:nvPr/>
        </p:nvPicPr>
        <p:blipFill>
          <a:blip r:embed="rId2"/>
          <a:stretch>
            <a:fillRect/>
          </a:stretch>
        </p:blipFill>
        <p:spPr>
          <a:xfrm>
            <a:off x="685800" y="1981200"/>
            <a:ext cx="7618089" cy="3403600"/>
          </a:xfrm>
          <a:prstGeom prst="rect">
            <a:avLst/>
          </a:prstGeom>
        </p:spPr>
      </p:pic>
    </p:spTree>
    <p:extLst>
      <p:ext uri="{BB962C8B-B14F-4D97-AF65-F5344CB8AC3E}">
        <p14:creationId xmlns:p14="http://schemas.microsoft.com/office/powerpoint/2010/main" val="38924934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686800" cy="1143000"/>
          </a:xfrm>
        </p:spPr>
        <p:txBody>
          <a:bodyPr>
            <a:normAutofit/>
          </a:bodyPr>
          <a:lstStyle/>
          <a:p>
            <a:r>
              <a:rPr lang="en-US" dirty="0" err="1" smtClean="0"/>
              <a:t>BigData</a:t>
            </a:r>
            <a:r>
              <a:rPr lang="en-US" dirty="0" smtClean="0"/>
              <a:t>	</a:t>
            </a:r>
            <a:endParaRPr lang="en-US" dirty="0"/>
          </a:p>
        </p:txBody>
      </p:sp>
      <p:sp>
        <p:nvSpPr>
          <p:cNvPr id="9" name="TextBox 8"/>
          <p:cNvSpPr txBox="1"/>
          <p:nvPr/>
        </p:nvSpPr>
        <p:spPr>
          <a:xfrm>
            <a:off x="1600200" y="2133600"/>
            <a:ext cx="5943600" cy="1066800"/>
          </a:xfrm>
          <a:prstGeom prst="rect">
            <a:avLst/>
          </a:prstGeom>
        </p:spPr>
        <p:txBody>
          <a:bodyPr vert="horz" wrap="none" lIns="91440" tIns="45720" rIns="91440" bIns="45720" rtlCol="0" anchor="ctr">
            <a:normAutofit/>
          </a:bodyPr>
          <a:lstStyle/>
          <a:p>
            <a:pPr algn="ctr"/>
            <a:r>
              <a:rPr lang="en-US" sz="2500" dirty="0" smtClean="0">
                <a:latin typeface="Arial" pitchFamily="34" charset="0"/>
                <a:cs typeface="Arial" pitchFamily="34" charset="0"/>
              </a:rPr>
              <a:t>Big Data is a ‘</a:t>
            </a:r>
            <a:r>
              <a:rPr lang="en-US" sz="2500" dirty="0" err="1" smtClean="0">
                <a:latin typeface="Arial" pitchFamily="34" charset="0"/>
                <a:cs typeface="Arial" pitchFamily="34" charset="0"/>
              </a:rPr>
              <a:t>ShoeBox</a:t>
            </a:r>
            <a:r>
              <a:rPr lang="en-US" sz="2500" dirty="0" smtClean="0">
                <a:latin typeface="Arial" pitchFamily="34" charset="0"/>
                <a:cs typeface="Arial" pitchFamily="34" charset="0"/>
              </a:rPr>
              <a:t>’ of everything</a:t>
            </a:r>
          </a:p>
        </p:txBody>
      </p:sp>
      <p:pic>
        <p:nvPicPr>
          <p:cNvPr id="14" name="Picture 13"/>
          <p:cNvPicPr>
            <a:picLocks noChangeAspect="1"/>
          </p:cNvPicPr>
          <p:nvPr/>
        </p:nvPicPr>
        <p:blipFill>
          <a:blip r:embed="rId3"/>
          <a:stretch>
            <a:fillRect/>
          </a:stretch>
        </p:blipFill>
        <p:spPr>
          <a:xfrm>
            <a:off x="3048000" y="3352800"/>
            <a:ext cx="4191000" cy="2933700"/>
          </a:xfrm>
          <a:prstGeom prst="rect">
            <a:avLst/>
          </a:prstGeom>
        </p:spPr>
      </p:pic>
      <p:pic>
        <p:nvPicPr>
          <p:cNvPr id="16" name="Picture 15"/>
          <p:cNvPicPr>
            <a:picLocks noChangeAspect="1"/>
          </p:cNvPicPr>
          <p:nvPr/>
        </p:nvPicPr>
        <p:blipFill>
          <a:blip r:embed="rId4"/>
          <a:stretch>
            <a:fillRect/>
          </a:stretch>
        </p:blipFill>
        <p:spPr>
          <a:xfrm flipH="1">
            <a:off x="4343400" y="3505200"/>
            <a:ext cx="2021305" cy="1828800"/>
          </a:xfrm>
          <a:prstGeom prst="rect">
            <a:avLst/>
          </a:prstGeom>
        </p:spPr>
      </p:pic>
    </p:spTree>
    <p:extLst>
      <p:ext uri="{BB962C8B-B14F-4D97-AF65-F5344CB8AC3E}">
        <p14:creationId xmlns:p14="http://schemas.microsoft.com/office/powerpoint/2010/main" val="26477841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Big Data</a:t>
            </a:r>
            <a:endParaRPr lang="en-US" dirty="0"/>
          </a:p>
        </p:txBody>
      </p:sp>
      <p:sp>
        <p:nvSpPr>
          <p:cNvPr id="4" name="Slide Number Placeholder 3"/>
          <p:cNvSpPr>
            <a:spLocks noGrp="1"/>
          </p:cNvSpPr>
          <p:nvPr>
            <p:ph type="sldNum" sz="quarter" idx="12"/>
          </p:nvPr>
        </p:nvSpPr>
        <p:spPr/>
        <p:txBody>
          <a:bodyPr/>
          <a:lstStyle/>
          <a:p>
            <a:fld id="{D0CF52E0-8698-453E-ABE3-61049F838FA9}" type="slidenum">
              <a:rPr lang="en-US" smtClean="0"/>
              <a:t>5</a:t>
            </a:fld>
            <a:endParaRPr lang="en-US"/>
          </a:p>
        </p:txBody>
      </p:sp>
      <p:sp>
        <p:nvSpPr>
          <p:cNvPr id="5" name="TextBox 4"/>
          <p:cNvSpPr txBox="1"/>
          <p:nvPr/>
        </p:nvSpPr>
        <p:spPr>
          <a:xfrm>
            <a:off x="609600" y="1828800"/>
            <a:ext cx="914400" cy="914400"/>
          </a:xfrm>
          <a:prstGeom prst="rect">
            <a:avLst/>
          </a:prstGeom>
        </p:spPr>
        <p:txBody>
          <a:bodyPr vert="horz" wrap="none" lIns="91440" tIns="45720" rIns="91440" bIns="45720" rtlCol="0" anchor="ctr">
            <a:normAutofit/>
          </a:bodyPr>
          <a:lstStyle/>
          <a:p>
            <a:r>
              <a:rPr lang="en-US" sz="2500" dirty="0" smtClean="0">
                <a:latin typeface="Arial" pitchFamily="34" charset="0"/>
                <a:cs typeface="Arial" pitchFamily="34" charset="0"/>
              </a:rPr>
              <a:t>We store an immense volume, variety and velocity of data</a:t>
            </a:r>
          </a:p>
        </p:txBody>
      </p:sp>
      <p:sp>
        <p:nvSpPr>
          <p:cNvPr id="6" name="TextBox 5"/>
          <p:cNvSpPr txBox="1"/>
          <p:nvPr/>
        </p:nvSpPr>
        <p:spPr>
          <a:xfrm>
            <a:off x="1524000" y="2743200"/>
            <a:ext cx="914400" cy="914400"/>
          </a:xfrm>
          <a:prstGeom prst="rect">
            <a:avLst/>
          </a:prstGeom>
        </p:spPr>
        <p:txBody>
          <a:bodyPr vert="horz" wrap="none" lIns="91440" tIns="45720" rIns="91440" bIns="45720" rtlCol="0" anchor="ctr">
            <a:normAutofit/>
          </a:bodyPr>
          <a:lstStyle/>
          <a:p>
            <a:pPr algn="ctr"/>
            <a:r>
              <a:rPr lang="en-US" sz="2500" dirty="0" smtClean="0">
                <a:latin typeface="Arial" pitchFamily="34" charset="0"/>
                <a:cs typeface="Arial" pitchFamily="34" charset="0"/>
              </a:rPr>
              <a:t>Why …</a:t>
            </a:r>
          </a:p>
        </p:txBody>
      </p:sp>
      <p:sp>
        <p:nvSpPr>
          <p:cNvPr id="7" name="TextBox 6"/>
          <p:cNvSpPr txBox="1"/>
          <p:nvPr/>
        </p:nvSpPr>
        <p:spPr>
          <a:xfrm>
            <a:off x="1981200" y="3733800"/>
            <a:ext cx="914400" cy="914400"/>
          </a:xfrm>
          <a:prstGeom prst="rect">
            <a:avLst/>
          </a:prstGeom>
        </p:spPr>
        <p:txBody>
          <a:bodyPr vert="horz" wrap="none" lIns="91440" tIns="45720" rIns="91440" bIns="45720" rtlCol="0" anchor="ctr">
            <a:normAutofit/>
          </a:bodyPr>
          <a:lstStyle/>
          <a:p>
            <a:r>
              <a:rPr lang="en-US" sz="2500" dirty="0" smtClean="0">
                <a:latin typeface="Arial" pitchFamily="34" charset="0"/>
                <a:cs typeface="Arial" pitchFamily="34" charset="0"/>
              </a:rPr>
              <a:t>Compute is cheap and storage is free</a:t>
            </a:r>
          </a:p>
        </p:txBody>
      </p:sp>
    </p:spTree>
    <p:extLst>
      <p:ext uri="{BB962C8B-B14F-4D97-AF65-F5344CB8AC3E}">
        <p14:creationId xmlns:p14="http://schemas.microsoft.com/office/powerpoint/2010/main" val="15948216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274638"/>
            <a:ext cx="8839200" cy="850106"/>
          </a:xfrm>
        </p:spPr>
        <p:txBody>
          <a:bodyPr/>
          <a:lstStyle/>
          <a:p>
            <a:r>
              <a:rPr lang="en-US" dirty="0" smtClean="0">
                <a:latin typeface="Chalkboard"/>
                <a:cs typeface="Chalkboard"/>
              </a:rPr>
              <a:t>“Big Data” is a relative term!</a:t>
            </a:r>
            <a:endParaRPr lang="en-US" dirty="0">
              <a:latin typeface="Chalkboard"/>
              <a:cs typeface="Chalkboard"/>
            </a:endParaRPr>
          </a:p>
        </p:txBody>
      </p:sp>
      <p:sp>
        <p:nvSpPr>
          <p:cNvPr id="3" name="Content Placeholder 2"/>
          <p:cNvSpPr>
            <a:spLocks noGrp="1"/>
          </p:cNvSpPr>
          <p:nvPr>
            <p:ph idx="1"/>
          </p:nvPr>
        </p:nvSpPr>
        <p:spPr>
          <a:xfrm>
            <a:off x="152400" y="1600200"/>
            <a:ext cx="4851648" cy="4724400"/>
          </a:xfrm>
        </p:spPr>
        <p:txBody>
          <a:bodyPr/>
          <a:lstStyle/>
          <a:p>
            <a:r>
              <a:rPr lang="en-US" dirty="0">
                <a:latin typeface="Chalkboard"/>
                <a:cs typeface="Chalkboard"/>
              </a:rPr>
              <a:t>This is what a 5MB hard drive </a:t>
            </a:r>
            <a:r>
              <a:rPr lang="en-US" dirty="0" smtClean="0">
                <a:latin typeface="Chalkboard"/>
                <a:cs typeface="Chalkboard"/>
              </a:rPr>
              <a:t>looked </a:t>
            </a:r>
            <a:r>
              <a:rPr lang="en-US" dirty="0">
                <a:latin typeface="Chalkboard"/>
                <a:cs typeface="Chalkboard"/>
              </a:rPr>
              <a:t>like in </a:t>
            </a:r>
            <a:r>
              <a:rPr lang="en-US" dirty="0" smtClean="0">
                <a:latin typeface="Chalkboard"/>
                <a:cs typeface="Chalkboard"/>
              </a:rPr>
              <a:t>1956! </a:t>
            </a:r>
            <a:r>
              <a:rPr lang="en-US" dirty="0">
                <a:latin typeface="Chalkboard"/>
                <a:cs typeface="Chalkboard"/>
              </a:rPr>
              <a:t/>
            </a:r>
            <a:br>
              <a:rPr lang="en-US" dirty="0">
                <a:latin typeface="Chalkboard"/>
                <a:cs typeface="Chalkboard"/>
              </a:rPr>
            </a:br>
            <a:r>
              <a:rPr lang="en-US" dirty="0" smtClean="0">
                <a:latin typeface="Chalkboard"/>
                <a:cs typeface="Chalkboard"/>
              </a:rPr>
              <a:t/>
            </a:r>
            <a:br>
              <a:rPr lang="en-US" dirty="0" smtClean="0">
                <a:latin typeface="Chalkboard"/>
                <a:cs typeface="Chalkboard"/>
              </a:rPr>
            </a:br>
            <a:r>
              <a:rPr lang="en-US" dirty="0" smtClean="0">
                <a:latin typeface="Chalkboard"/>
                <a:cs typeface="Chalkboard"/>
              </a:rPr>
              <a:t>(</a:t>
            </a:r>
            <a:r>
              <a:rPr lang="en-US" dirty="0">
                <a:latin typeface="Chalkboard"/>
                <a:cs typeface="Chalkboard"/>
              </a:rPr>
              <a:t>note: required </a:t>
            </a:r>
            <a:r>
              <a:rPr lang="en-US" dirty="0" smtClean="0">
                <a:latin typeface="Chalkboard"/>
                <a:cs typeface="Chalkboard"/>
              </a:rPr>
              <a:t>a </a:t>
            </a:r>
            <a:r>
              <a:rPr lang="en-US" b="1" dirty="0" smtClean="0">
                <a:latin typeface="Chalkboard"/>
                <a:cs typeface="Chalkboard"/>
              </a:rPr>
              <a:t>forklift</a:t>
            </a:r>
            <a:r>
              <a:rPr lang="en-US" dirty="0">
                <a:latin typeface="Chalkboard"/>
                <a:cs typeface="Chalkboard"/>
              </a:rPr>
              <a:t>)</a:t>
            </a:r>
            <a:r>
              <a:rPr lang="en-US" dirty="0" smtClean="0">
                <a:latin typeface="Chalkboard"/>
                <a:cs typeface="Chalkboard"/>
              </a:rPr>
              <a:t>.</a:t>
            </a:r>
          </a:p>
          <a:p>
            <a:endParaRPr lang="en-US" dirty="0">
              <a:latin typeface="Chalkboard"/>
              <a:cs typeface="Chalkboard"/>
            </a:endParaRPr>
          </a:p>
        </p:txBody>
      </p:sp>
      <p:pic>
        <p:nvPicPr>
          <p:cNvPr id="4" name="Picture 3"/>
          <p:cNvPicPr>
            <a:picLocks noChangeAspect="1"/>
          </p:cNvPicPr>
          <p:nvPr/>
        </p:nvPicPr>
        <p:blipFill>
          <a:blip r:embed="rId2"/>
          <a:stretch>
            <a:fillRect/>
          </a:stretch>
        </p:blipFill>
        <p:spPr>
          <a:xfrm>
            <a:off x="5076056" y="1268760"/>
            <a:ext cx="3723197" cy="4944983"/>
          </a:xfrm>
          <a:prstGeom prst="rect">
            <a:avLst/>
          </a:prstGeom>
          <a:ln>
            <a:noFill/>
          </a:ln>
          <a:effectLst>
            <a:outerShdw blurRad="292100" dist="139700" dir="2700000" algn="tl" rotWithShape="0">
              <a:srgbClr val="333333">
                <a:alpha val="65000"/>
              </a:srgbClr>
            </a:outerShdw>
          </a:effectLst>
        </p:spPr>
      </p:pic>
      <p:sp>
        <p:nvSpPr>
          <p:cNvPr id="5" name="TextBox 4"/>
          <p:cNvSpPr txBox="1"/>
          <p:nvPr/>
        </p:nvSpPr>
        <p:spPr>
          <a:xfrm>
            <a:off x="251520" y="5877272"/>
            <a:ext cx="1864613" cy="338554"/>
          </a:xfrm>
          <a:prstGeom prst="rect">
            <a:avLst/>
          </a:prstGeom>
          <a:noFill/>
        </p:spPr>
        <p:txBody>
          <a:bodyPr wrap="none" rtlCol="0">
            <a:spAutoFit/>
          </a:bodyPr>
          <a:lstStyle/>
          <a:p>
            <a:r>
              <a:rPr lang="en-US" sz="1600" dirty="0"/>
              <a:t>http://</a:t>
            </a:r>
            <a:r>
              <a:rPr lang="en-US" sz="1600" dirty="0" err="1"/>
              <a:t>goo.gl</a:t>
            </a:r>
            <a:r>
              <a:rPr lang="en-US" sz="1600" dirty="0"/>
              <a:t>/f1PkV</a:t>
            </a:r>
          </a:p>
        </p:txBody>
      </p:sp>
    </p:spTree>
    <p:extLst>
      <p:ext uri="{BB962C8B-B14F-4D97-AF65-F5344CB8AC3E}">
        <p14:creationId xmlns:p14="http://schemas.microsoft.com/office/powerpoint/2010/main" val="356694124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BigData</a:t>
            </a:r>
            <a:endParaRPr lang="en-US" dirty="0"/>
          </a:p>
        </p:txBody>
      </p:sp>
      <p:sp>
        <p:nvSpPr>
          <p:cNvPr id="4" name="Slide Number Placeholder 3"/>
          <p:cNvSpPr>
            <a:spLocks noGrp="1"/>
          </p:cNvSpPr>
          <p:nvPr>
            <p:ph type="sldNum" sz="quarter" idx="12"/>
          </p:nvPr>
        </p:nvSpPr>
        <p:spPr/>
        <p:txBody>
          <a:bodyPr/>
          <a:lstStyle/>
          <a:p>
            <a:fld id="{D0CF52E0-8698-453E-ABE3-61049F838FA9}" type="slidenum">
              <a:rPr lang="en-US" smtClean="0"/>
              <a:t>7</a:t>
            </a:fld>
            <a:endParaRPr lang="en-US"/>
          </a:p>
        </p:txBody>
      </p:sp>
      <p:sp>
        <p:nvSpPr>
          <p:cNvPr id="5" name="TextBox 4"/>
          <p:cNvSpPr txBox="1"/>
          <p:nvPr/>
        </p:nvSpPr>
        <p:spPr>
          <a:xfrm>
            <a:off x="533400" y="1981200"/>
            <a:ext cx="7391400" cy="914400"/>
          </a:xfrm>
          <a:prstGeom prst="rect">
            <a:avLst/>
          </a:prstGeom>
        </p:spPr>
        <p:txBody>
          <a:bodyPr vert="horz" wrap="none" lIns="91440" tIns="45720" rIns="91440" bIns="45720" rtlCol="0" anchor="ctr">
            <a:normAutofit/>
          </a:bodyPr>
          <a:lstStyle/>
          <a:p>
            <a:r>
              <a:rPr lang="en-US" sz="2500" dirty="0" smtClean="0">
                <a:latin typeface="Arial" pitchFamily="34" charset="0"/>
                <a:cs typeface="Arial" pitchFamily="34" charset="0"/>
              </a:rPr>
              <a:t>We rely on </a:t>
            </a:r>
            <a:r>
              <a:rPr lang="en-US" sz="2500" b="1" i="1" dirty="0" smtClean="0">
                <a:latin typeface="Arial" pitchFamily="34" charset="0"/>
                <a:cs typeface="Arial" pitchFamily="34" charset="0"/>
              </a:rPr>
              <a:t>‘Computing’</a:t>
            </a:r>
            <a:r>
              <a:rPr lang="en-US" sz="2500" dirty="0" smtClean="0">
                <a:latin typeface="Arial" pitchFamily="34" charset="0"/>
                <a:cs typeface="Arial" pitchFamily="34" charset="0"/>
              </a:rPr>
              <a:t> to extract the facts, relationships</a:t>
            </a:r>
            <a:br>
              <a:rPr lang="en-US" sz="2500" dirty="0" smtClean="0">
                <a:latin typeface="Arial" pitchFamily="34" charset="0"/>
                <a:cs typeface="Arial" pitchFamily="34" charset="0"/>
              </a:rPr>
            </a:br>
            <a:r>
              <a:rPr lang="en-US" sz="2500" dirty="0" smtClean="0">
                <a:latin typeface="Arial" pitchFamily="34" charset="0"/>
                <a:cs typeface="Arial" pitchFamily="34" charset="0"/>
              </a:rPr>
              <a:t>indicators and pointers.</a:t>
            </a:r>
          </a:p>
        </p:txBody>
      </p:sp>
      <p:sp>
        <p:nvSpPr>
          <p:cNvPr id="6" name="TextBox 5"/>
          <p:cNvSpPr txBox="1"/>
          <p:nvPr/>
        </p:nvSpPr>
        <p:spPr>
          <a:xfrm>
            <a:off x="1219200" y="3124200"/>
            <a:ext cx="914400" cy="914400"/>
          </a:xfrm>
          <a:prstGeom prst="rect">
            <a:avLst/>
          </a:prstGeom>
        </p:spPr>
        <p:txBody>
          <a:bodyPr vert="horz" wrap="none" lIns="91440" tIns="45720" rIns="91440" bIns="45720" rtlCol="0" anchor="ctr">
            <a:normAutofit/>
          </a:bodyPr>
          <a:lstStyle/>
          <a:p>
            <a:r>
              <a:rPr lang="en-US" sz="2500" dirty="0" smtClean="0">
                <a:latin typeface="Arial" pitchFamily="34" charset="0"/>
                <a:cs typeface="Arial" pitchFamily="34" charset="0"/>
              </a:rPr>
              <a:t>We can now store and </a:t>
            </a:r>
            <a:r>
              <a:rPr lang="en-US" sz="2500" dirty="0" err="1" smtClean="0">
                <a:latin typeface="Arial" pitchFamily="34" charset="0"/>
                <a:cs typeface="Arial" pitchFamily="34" charset="0"/>
              </a:rPr>
              <a:t>analyse</a:t>
            </a:r>
            <a:r>
              <a:rPr lang="en-US" sz="2500" dirty="0" smtClean="0">
                <a:latin typeface="Arial" pitchFamily="34" charset="0"/>
                <a:cs typeface="Arial" pitchFamily="34" charset="0"/>
              </a:rPr>
              <a:t> (continually)</a:t>
            </a:r>
          </a:p>
          <a:p>
            <a:r>
              <a:rPr lang="en-US" sz="2500" dirty="0" smtClean="0">
                <a:latin typeface="Arial" pitchFamily="34" charset="0"/>
                <a:cs typeface="Arial" pitchFamily="34" charset="0"/>
              </a:rPr>
              <a:t>more data than humans</a:t>
            </a:r>
            <a:r>
              <a:rPr lang="en-US" sz="2500" dirty="0">
                <a:latin typeface="Arial" pitchFamily="34" charset="0"/>
                <a:cs typeface="Arial" pitchFamily="34" charset="0"/>
              </a:rPr>
              <a:t> </a:t>
            </a:r>
            <a:r>
              <a:rPr lang="en-US" sz="2500" dirty="0" smtClean="0">
                <a:latin typeface="Arial" pitchFamily="34" charset="0"/>
                <a:cs typeface="Arial" pitchFamily="34" charset="0"/>
              </a:rPr>
              <a:t>can read in their lifetime!</a:t>
            </a:r>
          </a:p>
        </p:txBody>
      </p:sp>
      <p:pic>
        <p:nvPicPr>
          <p:cNvPr id="7" name="Picture 6"/>
          <p:cNvPicPr>
            <a:picLocks noChangeAspect="1"/>
          </p:cNvPicPr>
          <p:nvPr/>
        </p:nvPicPr>
        <p:blipFill>
          <a:blip r:embed="rId2"/>
          <a:stretch>
            <a:fillRect/>
          </a:stretch>
        </p:blipFill>
        <p:spPr>
          <a:xfrm>
            <a:off x="6019800" y="4191000"/>
            <a:ext cx="1536700" cy="2160161"/>
          </a:xfrm>
          <a:prstGeom prst="rect">
            <a:avLst/>
          </a:prstGeom>
        </p:spPr>
      </p:pic>
    </p:spTree>
    <p:extLst>
      <p:ext uri="{BB962C8B-B14F-4D97-AF65-F5344CB8AC3E}">
        <p14:creationId xmlns:p14="http://schemas.microsoft.com/office/powerpoint/2010/main" val="15599076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BigData</a:t>
            </a:r>
            <a:r>
              <a:rPr lang="en-US" dirty="0" smtClean="0"/>
              <a:t>	</a:t>
            </a:r>
            <a:endParaRPr lang="en-US" dirty="0"/>
          </a:p>
        </p:txBody>
      </p:sp>
      <p:sp>
        <p:nvSpPr>
          <p:cNvPr id="3" name="Slide Number Placeholder 2"/>
          <p:cNvSpPr>
            <a:spLocks noGrp="1"/>
          </p:cNvSpPr>
          <p:nvPr>
            <p:ph type="sldNum" sz="quarter" idx="12"/>
          </p:nvPr>
        </p:nvSpPr>
        <p:spPr/>
        <p:txBody>
          <a:bodyPr/>
          <a:lstStyle/>
          <a:p>
            <a:fld id="{D0CF52E0-8698-453E-ABE3-61049F838FA9}" type="slidenum">
              <a:rPr lang="en-US" smtClean="0"/>
              <a:t>8</a:t>
            </a:fld>
            <a:endParaRPr lang="en-US"/>
          </a:p>
        </p:txBody>
      </p:sp>
      <p:sp>
        <p:nvSpPr>
          <p:cNvPr id="4" name="TextBox 3"/>
          <p:cNvSpPr txBox="1"/>
          <p:nvPr/>
        </p:nvSpPr>
        <p:spPr>
          <a:xfrm>
            <a:off x="990600" y="2057400"/>
            <a:ext cx="914400" cy="914400"/>
          </a:xfrm>
          <a:prstGeom prst="rect">
            <a:avLst/>
          </a:prstGeom>
        </p:spPr>
        <p:txBody>
          <a:bodyPr vert="horz" wrap="none" lIns="91440" tIns="45720" rIns="91440" bIns="45720" rtlCol="0" anchor="ctr">
            <a:normAutofit/>
          </a:bodyPr>
          <a:lstStyle/>
          <a:p>
            <a:r>
              <a:rPr lang="en-US" sz="2500" dirty="0" err="1" smtClean="0">
                <a:latin typeface="Arial" pitchFamily="34" charset="0"/>
                <a:cs typeface="Arial" pitchFamily="34" charset="0"/>
              </a:rPr>
              <a:t>BigData</a:t>
            </a:r>
            <a:r>
              <a:rPr lang="en-US" sz="2500" dirty="0" smtClean="0">
                <a:latin typeface="Arial" pitchFamily="34" charset="0"/>
                <a:cs typeface="Arial" pitchFamily="34" charset="0"/>
              </a:rPr>
              <a:t> is an immense Strategic Asset</a:t>
            </a:r>
          </a:p>
        </p:txBody>
      </p:sp>
      <p:sp>
        <p:nvSpPr>
          <p:cNvPr id="6" name="TextBox 5"/>
          <p:cNvSpPr txBox="1"/>
          <p:nvPr/>
        </p:nvSpPr>
        <p:spPr>
          <a:xfrm>
            <a:off x="1371600" y="3048000"/>
            <a:ext cx="4800600" cy="457200"/>
          </a:xfrm>
          <a:prstGeom prst="rect">
            <a:avLst/>
          </a:prstGeom>
        </p:spPr>
        <p:txBody>
          <a:bodyPr vert="horz" wrap="square" lIns="91440" tIns="45720" rIns="91440" bIns="45720" rtlCol="0" anchor="ctr">
            <a:normAutofit fontScale="55000" lnSpcReduction="20000"/>
          </a:bodyPr>
          <a:lstStyle/>
          <a:p>
            <a:r>
              <a:rPr lang="en-US" sz="2500" b="1" i="1" dirty="0" smtClean="0">
                <a:latin typeface="Arial" pitchFamily="34" charset="0"/>
                <a:cs typeface="Arial" pitchFamily="34" charset="0"/>
              </a:rPr>
              <a:t>“Digital Government: Build a 21</a:t>
            </a:r>
            <a:r>
              <a:rPr lang="en-US" sz="2500" b="1" i="1" baseline="30000" dirty="0" smtClean="0">
                <a:latin typeface="Arial" pitchFamily="34" charset="0"/>
                <a:cs typeface="Arial" pitchFamily="34" charset="0"/>
              </a:rPr>
              <a:t>st</a:t>
            </a:r>
            <a:r>
              <a:rPr lang="en-US" sz="2500" b="1" i="1" dirty="0" smtClean="0">
                <a:latin typeface="Arial" pitchFamily="34" charset="0"/>
                <a:cs typeface="Arial" pitchFamily="34" charset="0"/>
              </a:rPr>
              <a:t> Century Platform to Better Serve The American People.</a:t>
            </a:r>
          </a:p>
        </p:txBody>
      </p:sp>
      <p:sp>
        <p:nvSpPr>
          <p:cNvPr id="7" name="TextBox 6"/>
          <p:cNvSpPr txBox="1"/>
          <p:nvPr/>
        </p:nvSpPr>
        <p:spPr>
          <a:xfrm>
            <a:off x="1828800" y="3581400"/>
            <a:ext cx="6629400" cy="609600"/>
          </a:xfrm>
          <a:prstGeom prst="rect">
            <a:avLst/>
          </a:prstGeom>
        </p:spPr>
        <p:txBody>
          <a:bodyPr vert="horz" wrap="square" lIns="91440" tIns="45720" rIns="91440" bIns="45720" rtlCol="0" anchor="ctr">
            <a:normAutofit/>
          </a:bodyPr>
          <a:lstStyle/>
          <a:p>
            <a:r>
              <a:rPr lang="en-US" sz="1400" dirty="0" smtClean="0">
                <a:latin typeface="Arial" pitchFamily="34" charset="0"/>
                <a:cs typeface="Arial" pitchFamily="34" charset="0"/>
              </a:rPr>
              <a:t>Harnessing Big Data – White House Strategy 23</a:t>
            </a:r>
            <a:r>
              <a:rPr lang="en-US" sz="1400" baseline="30000" dirty="0" smtClean="0">
                <a:latin typeface="Arial" pitchFamily="34" charset="0"/>
                <a:cs typeface="Arial" pitchFamily="34" charset="0"/>
              </a:rPr>
              <a:t>rd</a:t>
            </a:r>
            <a:r>
              <a:rPr lang="en-US" sz="1400" dirty="0" smtClean="0">
                <a:latin typeface="Arial" pitchFamily="34" charset="0"/>
                <a:cs typeface="Arial" pitchFamily="34" charset="0"/>
              </a:rPr>
              <a:t>  May 2012</a:t>
            </a:r>
          </a:p>
        </p:txBody>
      </p:sp>
      <p:sp>
        <p:nvSpPr>
          <p:cNvPr id="8" name="TextBox 7"/>
          <p:cNvSpPr txBox="1"/>
          <p:nvPr/>
        </p:nvSpPr>
        <p:spPr>
          <a:xfrm>
            <a:off x="2514600" y="4953000"/>
            <a:ext cx="4572000" cy="762000"/>
          </a:xfrm>
          <a:prstGeom prst="rect">
            <a:avLst/>
          </a:prstGeom>
        </p:spPr>
        <p:txBody>
          <a:bodyPr vert="horz" wrap="square" lIns="91440" tIns="45720" rIns="91440" bIns="45720" rtlCol="0" anchor="ctr">
            <a:normAutofit/>
          </a:bodyPr>
          <a:lstStyle/>
          <a:p>
            <a:pPr algn="ctr"/>
            <a:endParaRPr lang="en-US" sz="2500" b="1" dirty="0" smtClean="0">
              <a:latin typeface="Arial" pitchFamily="34" charset="0"/>
              <a:cs typeface="Arial" pitchFamily="34" charset="0"/>
            </a:endParaRPr>
          </a:p>
        </p:txBody>
      </p:sp>
      <p:pic>
        <p:nvPicPr>
          <p:cNvPr id="9" name="Picture 8"/>
          <p:cNvPicPr>
            <a:picLocks noChangeAspect="1"/>
          </p:cNvPicPr>
          <p:nvPr/>
        </p:nvPicPr>
        <p:blipFill>
          <a:blip r:embed="rId2"/>
          <a:stretch>
            <a:fillRect/>
          </a:stretch>
        </p:blipFill>
        <p:spPr>
          <a:xfrm>
            <a:off x="3352800" y="4343400"/>
            <a:ext cx="2743200" cy="2057400"/>
          </a:xfrm>
          <a:prstGeom prst="rect">
            <a:avLst/>
          </a:prstGeom>
        </p:spPr>
      </p:pic>
    </p:spTree>
    <p:extLst>
      <p:ext uri="{BB962C8B-B14F-4D97-AF65-F5344CB8AC3E}">
        <p14:creationId xmlns:p14="http://schemas.microsoft.com/office/powerpoint/2010/main" val="33014651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BigData</a:t>
            </a:r>
            <a:r>
              <a:rPr lang="en-US" dirty="0" smtClean="0"/>
              <a:t> Model</a:t>
            </a:r>
            <a:endParaRPr lang="en-US" dirty="0"/>
          </a:p>
        </p:txBody>
      </p:sp>
      <p:sp>
        <p:nvSpPr>
          <p:cNvPr id="3" name="Slide Number Placeholder 2"/>
          <p:cNvSpPr>
            <a:spLocks noGrp="1"/>
          </p:cNvSpPr>
          <p:nvPr>
            <p:ph type="sldNum" sz="quarter" idx="12"/>
          </p:nvPr>
        </p:nvSpPr>
        <p:spPr/>
        <p:txBody>
          <a:bodyPr/>
          <a:lstStyle/>
          <a:p>
            <a:fld id="{D0CF52E0-8698-453E-ABE3-61049F838FA9}" type="slidenum">
              <a:rPr lang="en-US" smtClean="0"/>
              <a:t>9</a:t>
            </a:fld>
            <a:endParaRPr lang="en-US"/>
          </a:p>
        </p:txBody>
      </p:sp>
      <p:sp>
        <p:nvSpPr>
          <p:cNvPr id="6" name="Round Single Corner Rectangle 5"/>
          <p:cNvSpPr/>
          <p:nvPr/>
        </p:nvSpPr>
        <p:spPr>
          <a:xfrm>
            <a:off x="1143000" y="2209800"/>
            <a:ext cx="914400" cy="914400"/>
          </a:xfrm>
          <a:prstGeom prst="round1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Data 1</a:t>
            </a:r>
            <a:endParaRPr lang="en-US" dirty="0"/>
          </a:p>
        </p:txBody>
      </p:sp>
      <p:sp>
        <p:nvSpPr>
          <p:cNvPr id="7" name="Round Single Corner Rectangle 6"/>
          <p:cNvSpPr/>
          <p:nvPr/>
        </p:nvSpPr>
        <p:spPr>
          <a:xfrm>
            <a:off x="1143000" y="3429000"/>
            <a:ext cx="914400" cy="914400"/>
          </a:xfrm>
          <a:prstGeom prst="round1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Data 2</a:t>
            </a:r>
            <a:endParaRPr lang="en-US" dirty="0"/>
          </a:p>
        </p:txBody>
      </p:sp>
      <p:sp>
        <p:nvSpPr>
          <p:cNvPr id="8" name="Round Single Corner Rectangle 7"/>
          <p:cNvSpPr/>
          <p:nvPr/>
        </p:nvSpPr>
        <p:spPr>
          <a:xfrm>
            <a:off x="1143000" y="4724400"/>
            <a:ext cx="914400" cy="914400"/>
          </a:xfrm>
          <a:prstGeom prst="round1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Data n</a:t>
            </a:r>
            <a:endParaRPr lang="en-US" dirty="0"/>
          </a:p>
        </p:txBody>
      </p:sp>
      <p:sp>
        <p:nvSpPr>
          <p:cNvPr id="9" name="TextBox 8"/>
          <p:cNvSpPr txBox="1"/>
          <p:nvPr/>
        </p:nvSpPr>
        <p:spPr>
          <a:xfrm>
            <a:off x="3743372" y="4056119"/>
            <a:ext cx="914400" cy="914400"/>
          </a:xfrm>
          <a:prstGeom prst="rect">
            <a:avLst/>
          </a:prstGeom>
        </p:spPr>
        <p:txBody>
          <a:bodyPr vert="horz" wrap="none" lIns="91440" tIns="45720" rIns="91440" bIns="45720" rtlCol="0" anchor="ctr">
            <a:normAutofit/>
          </a:bodyPr>
          <a:lstStyle/>
          <a:p>
            <a:pPr algn="ctr"/>
            <a:endParaRPr lang="en-US" sz="2500" dirty="0" smtClean="0">
              <a:latin typeface="Arial" pitchFamily="34" charset="0"/>
              <a:cs typeface="Arial" pitchFamily="34" charset="0"/>
            </a:endParaRPr>
          </a:p>
        </p:txBody>
      </p:sp>
      <p:sp>
        <p:nvSpPr>
          <p:cNvPr id="10" name="Rectangle 9"/>
          <p:cNvSpPr/>
          <p:nvPr/>
        </p:nvSpPr>
        <p:spPr>
          <a:xfrm>
            <a:off x="2971800" y="2590800"/>
            <a:ext cx="2209800" cy="2590800"/>
          </a:xfrm>
          <a:prstGeom prst="rect">
            <a:avLst/>
          </a:prstGeom>
          <a:gradFill flip="none" rotWithShape="1">
            <a:gsLst>
              <a:gs pos="0">
                <a:schemeClr val="accent2">
                  <a:shade val="51000"/>
                  <a:satMod val="130000"/>
                </a:schemeClr>
              </a:gs>
              <a:gs pos="80000">
                <a:schemeClr val="accent2">
                  <a:shade val="93000"/>
                  <a:satMod val="130000"/>
                </a:schemeClr>
              </a:gs>
              <a:gs pos="100000">
                <a:schemeClr val="accent2">
                  <a:shade val="94000"/>
                  <a:satMod val="135000"/>
                </a:schemeClr>
              </a:gs>
            </a:gsLst>
            <a:lin ang="16200000" scaled="0"/>
            <a:tileRect/>
          </a:gradFill>
          <a:effectLst>
            <a:outerShdw blurRad="50800" dist="38100" dir="5400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smtClean="0">
                <a:effectLst>
                  <a:outerShdw blurRad="50800" dist="38100" dir="5400000" algn="t" rotWithShape="0">
                    <a:prstClr val="black">
                      <a:alpha val="40000"/>
                    </a:prstClr>
                  </a:outerShdw>
                </a:effectLst>
              </a:rPr>
              <a:t>Collect/Store</a:t>
            </a:r>
            <a:endParaRPr lang="en-US" dirty="0">
              <a:effectLst>
                <a:outerShdw blurRad="50800" dist="38100" dir="5400000" algn="t" rotWithShape="0">
                  <a:prstClr val="black">
                    <a:alpha val="40000"/>
                  </a:prstClr>
                </a:outerShdw>
              </a:effectLst>
            </a:endParaRPr>
          </a:p>
        </p:txBody>
      </p:sp>
      <p:sp>
        <p:nvSpPr>
          <p:cNvPr id="12" name="Rectangle 11"/>
          <p:cNvSpPr/>
          <p:nvPr/>
        </p:nvSpPr>
        <p:spPr>
          <a:xfrm>
            <a:off x="5715000" y="1828800"/>
            <a:ext cx="2286000" cy="3810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Compute/Analyze</a:t>
            </a:r>
            <a:endParaRPr lang="en-US" dirty="0"/>
          </a:p>
        </p:txBody>
      </p:sp>
      <p:sp>
        <p:nvSpPr>
          <p:cNvPr id="13" name="Rectangle 12"/>
          <p:cNvSpPr/>
          <p:nvPr/>
        </p:nvSpPr>
        <p:spPr>
          <a:xfrm>
            <a:off x="5867400" y="1981200"/>
            <a:ext cx="2286000" cy="3810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Compute/Analyze</a:t>
            </a:r>
            <a:endParaRPr lang="en-US" dirty="0"/>
          </a:p>
        </p:txBody>
      </p:sp>
      <p:sp>
        <p:nvSpPr>
          <p:cNvPr id="14" name="Rectangle 13"/>
          <p:cNvSpPr/>
          <p:nvPr/>
        </p:nvSpPr>
        <p:spPr>
          <a:xfrm>
            <a:off x="6019800" y="2133600"/>
            <a:ext cx="2286000" cy="3810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Compute/Analyze</a:t>
            </a:r>
            <a:endParaRPr lang="en-US" dirty="0"/>
          </a:p>
        </p:txBody>
      </p:sp>
      <p:sp>
        <p:nvSpPr>
          <p:cNvPr id="15" name="Rectangle 14"/>
          <p:cNvSpPr/>
          <p:nvPr/>
        </p:nvSpPr>
        <p:spPr>
          <a:xfrm>
            <a:off x="6172200" y="2286000"/>
            <a:ext cx="2286000" cy="3810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Compute/Analyze</a:t>
            </a:r>
            <a:endParaRPr lang="en-US" dirty="0"/>
          </a:p>
        </p:txBody>
      </p:sp>
      <p:sp>
        <p:nvSpPr>
          <p:cNvPr id="16" name="Rectangle 15"/>
          <p:cNvSpPr/>
          <p:nvPr/>
        </p:nvSpPr>
        <p:spPr>
          <a:xfrm>
            <a:off x="6324600" y="2438400"/>
            <a:ext cx="2286000" cy="3810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Compute/Analyze</a:t>
            </a:r>
            <a:endParaRPr lang="en-US" dirty="0"/>
          </a:p>
        </p:txBody>
      </p:sp>
      <p:sp>
        <p:nvSpPr>
          <p:cNvPr id="17" name="Rectangle 16"/>
          <p:cNvSpPr/>
          <p:nvPr/>
        </p:nvSpPr>
        <p:spPr>
          <a:xfrm>
            <a:off x="5943600" y="4800600"/>
            <a:ext cx="2286000" cy="3810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Compute/Analyze</a:t>
            </a:r>
            <a:endParaRPr lang="en-US" dirty="0"/>
          </a:p>
        </p:txBody>
      </p:sp>
      <p:sp>
        <p:nvSpPr>
          <p:cNvPr id="18" name="Rectangle 17"/>
          <p:cNvSpPr/>
          <p:nvPr/>
        </p:nvSpPr>
        <p:spPr>
          <a:xfrm>
            <a:off x="6096000" y="4953000"/>
            <a:ext cx="2286000" cy="3810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Compute/Analyze</a:t>
            </a:r>
            <a:endParaRPr lang="en-US" dirty="0"/>
          </a:p>
        </p:txBody>
      </p:sp>
      <p:sp>
        <p:nvSpPr>
          <p:cNvPr id="19" name="Rectangle 18"/>
          <p:cNvSpPr/>
          <p:nvPr/>
        </p:nvSpPr>
        <p:spPr>
          <a:xfrm>
            <a:off x="6248400" y="5105400"/>
            <a:ext cx="2286000" cy="3810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Compute/Analyze</a:t>
            </a:r>
            <a:endParaRPr lang="en-US" dirty="0"/>
          </a:p>
        </p:txBody>
      </p:sp>
      <p:sp>
        <p:nvSpPr>
          <p:cNvPr id="20" name="Rectangle 19"/>
          <p:cNvSpPr/>
          <p:nvPr/>
        </p:nvSpPr>
        <p:spPr>
          <a:xfrm>
            <a:off x="6400800" y="5257800"/>
            <a:ext cx="2286000" cy="3810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Compute/Analyze</a:t>
            </a:r>
            <a:endParaRPr lang="en-US" dirty="0"/>
          </a:p>
        </p:txBody>
      </p:sp>
      <p:cxnSp>
        <p:nvCxnSpPr>
          <p:cNvPr id="22" name="Curved Connector 21"/>
          <p:cNvCxnSpPr>
            <a:stCxn id="6" idx="3"/>
            <a:endCxn id="10" idx="1"/>
          </p:cNvCxnSpPr>
          <p:nvPr/>
        </p:nvCxnSpPr>
        <p:spPr>
          <a:xfrm>
            <a:off x="2057400" y="2667000"/>
            <a:ext cx="914400" cy="1219200"/>
          </a:xfrm>
          <a:prstGeom prst="curved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4" name="Curved Connector 23"/>
          <p:cNvCxnSpPr>
            <a:stCxn id="7" idx="3"/>
            <a:endCxn id="10" idx="1"/>
          </p:cNvCxnSpPr>
          <p:nvPr/>
        </p:nvCxnSpPr>
        <p:spPr>
          <a:xfrm>
            <a:off x="2057400" y="3886200"/>
            <a:ext cx="914400" cy="12700"/>
          </a:xfrm>
          <a:prstGeom prst="curved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6" name="Curved Connector 25"/>
          <p:cNvCxnSpPr>
            <a:stCxn id="8" idx="3"/>
            <a:endCxn id="10" idx="1"/>
          </p:cNvCxnSpPr>
          <p:nvPr/>
        </p:nvCxnSpPr>
        <p:spPr>
          <a:xfrm flipV="1">
            <a:off x="2057400" y="3886200"/>
            <a:ext cx="914400" cy="1295400"/>
          </a:xfrm>
          <a:prstGeom prst="curved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sp>
        <p:nvSpPr>
          <p:cNvPr id="30" name="Bent Arrow 29"/>
          <p:cNvSpPr/>
          <p:nvPr/>
        </p:nvSpPr>
        <p:spPr>
          <a:xfrm>
            <a:off x="5181600" y="2286000"/>
            <a:ext cx="762000" cy="1600200"/>
          </a:xfrm>
          <a:prstGeom prst="ben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1" name="Bent Arrow 30"/>
          <p:cNvSpPr/>
          <p:nvPr/>
        </p:nvSpPr>
        <p:spPr>
          <a:xfrm rot="10800000" flipH="1">
            <a:off x="5181600" y="3886200"/>
            <a:ext cx="762000" cy="1600200"/>
          </a:xfrm>
          <a:prstGeom prst="ben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2" name="Oval 31"/>
          <p:cNvSpPr/>
          <p:nvPr/>
        </p:nvSpPr>
        <p:spPr>
          <a:xfrm>
            <a:off x="6934200" y="3581400"/>
            <a:ext cx="1143000" cy="6858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smtClean="0"/>
              <a:t>USE</a:t>
            </a:r>
            <a:endParaRPr lang="en-US" dirty="0"/>
          </a:p>
        </p:txBody>
      </p:sp>
      <p:cxnSp>
        <p:nvCxnSpPr>
          <p:cNvPr id="34" name="Straight Arrow Connector 33"/>
          <p:cNvCxnSpPr>
            <a:stCxn id="16" idx="2"/>
            <a:endCxn id="32" idx="0"/>
          </p:cNvCxnSpPr>
          <p:nvPr/>
        </p:nvCxnSpPr>
        <p:spPr>
          <a:xfrm>
            <a:off x="7467600" y="2819400"/>
            <a:ext cx="38100" cy="7620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a:endCxn id="32" idx="4"/>
          </p:cNvCxnSpPr>
          <p:nvPr/>
        </p:nvCxnSpPr>
        <p:spPr>
          <a:xfrm flipV="1">
            <a:off x="7505700" y="4267200"/>
            <a:ext cx="0" cy="5334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40" name="TextBox 39"/>
          <p:cNvSpPr txBox="1"/>
          <p:nvPr/>
        </p:nvSpPr>
        <p:spPr>
          <a:xfrm rot="16200000">
            <a:off x="1162050" y="4324350"/>
            <a:ext cx="647700" cy="381000"/>
          </a:xfrm>
          <a:prstGeom prst="rect">
            <a:avLst/>
          </a:prstGeom>
        </p:spPr>
        <p:txBody>
          <a:bodyPr vert="horz" wrap="square" lIns="91440" tIns="45720" rIns="91440" bIns="45720" rtlCol="0" anchor="ctr">
            <a:normAutofit fontScale="92500" lnSpcReduction="20000"/>
          </a:bodyPr>
          <a:lstStyle/>
          <a:p>
            <a:pPr algn="ctr"/>
            <a:r>
              <a:rPr lang="en-US" sz="2500" dirty="0" smtClean="0">
                <a:latin typeface="Arial" pitchFamily="34" charset="0"/>
                <a:cs typeface="Arial" pitchFamily="34" charset="0"/>
              </a:rPr>
              <a:t>…</a:t>
            </a:r>
          </a:p>
        </p:txBody>
      </p:sp>
    </p:spTree>
    <p:extLst>
      <p:ext uri="{BB962C8B-B14F-4D97-AF65-F5344CB8AC3E}">
        <p14:creationId xmlns:p14="http://schemas.microsoft.com/office/powerpoint/2010/main" val="964184257"/>
      </p:ext>
    </p:extLst>
  </p:cSld>
  <p:clrMapOvr>
    <a:masterClrMapping/>
  </p:clrMapOvr>
</p:sld>
</file>

<file path=ppt/theme/theme1.xml><?xml version="1.0" encoding="utf-8"?>
<a:theme xmlns:a="http://schemas.openxmlformats.org/drawingml/2006/main" name="PHEMI-PP-Template-Final">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bodyPr vert="horz" wrap="square" lIns="91440" tIns="45720" rIns="91440" bIns="45720" rtlCol="0" anchor="ctr">
        <a:normAutofit fontScale="70000" lnSpcReduction="20000"/>
      </a:bodyPr>
      <a:lstStyle>
        <a:defPPr algn="ctr">
          <a:defRPr sz="2500" dirty="0" smtClean="0">
            <a:latin typeface="Arial" pitchFamily="34" charset="0"/>
            <a:cs typeface="Arial" pitchFamily="34" charset="0"/>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PHEMI-PP-Template-Final.potx</Template>
  <TotalTime>1294</TotalTime>
  <Words>939</Words>
  <Application>Microsoft Office PowerPoint</Application>
  <PresentationFormat>Letter Paper (8.5x11 in)</PresentationFormat>
  <Paragraphs>143</Paragraphs>
  <Slides>22</Slides>
  <Notes>5</Notes>
  <HiddenSlides>0</HiddenSlides>
  <MMClips>0</MMClips>
  <ScaleCrop>false</ScaleCrop>
  <HeadingPairs>
    <vt:vector size="4" baseType="variant">
      <vt:variant>
        <vt:lpstr>Theme</vt:lpstr>
      </vt:variant>
      <vt:variant>
        <vt:i4>1</vt:i4>
      </vt:variant>
      <vt:variant>
        <vt:lpstr>Slide Titles</vt:lpstr>
      </vt:variant>
      <vt:variant>
        <vt:i4>22</vt:i4>
      </vt:variant>
    </vt:vector>
  </HeadingPairs>
  <TitlesOfParts>
    <vt:vector size="23" baseType="lpstr">
      <vt:lpstr>PHEMI-PP-Template-Final</vt:lpstr>
      <vt:lpstr>PowerPoint Presentation</vt:lpstr>
      <vt:lpstr>Cray</vt:lpstr>
      <vt:lpstr>BigData Definition</vt:lpstr>
      <vt:lpstr>BigData </vt:lpstr>
      <vt:lpstr>Big Data</vt:lpstr>
      <vt:lpstr>“Big Data” is a relative term!</vt:lpstr>
      <vt:lpstr>BigData</vt:lpstr>
      <vt:lpstr>BigData </vt:lpstr>
      <vt:lpstr>BigData Model</vt:lpstr>
      <vt:lpstr>Digital Library of Assets</vt:lpstr>
      <vt:lpstr>A Digital Asset</vt:lpstr>
      <vt:lpstr>Security vs Privacy</vt:lpstr>
      <vt:lpstr>Privacy</vt:lpstr>
      <vt:lpstr>Security</vt:lpstr>
      <vt:lpstr>Security / Privacy</vt:lpstr>
      <vt:lpstr>PdB – Center of Excellence</vt:lpstr>
      <vt:lpstr>Gold Standard</vt:lpstr>
      <vt:lpstr>Enterprise Amnesia</vt:lpstr>
      <vt:lpstr>7 Business Foundation Principles</vt:lpstr>
      <vt:lpstr>Sense Making Systems</vt:lpstr>
      <vt:lpstr>Sensemaking Systems</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JB</dc:creator>
  <cp:lastModifiedBy>Lindsay</cp:lastModifiedBy>
  <cp:revision>74</cp:revision>
  <dcterms:created xsi:type="dcterms:W3CDTF">2013-03-27T15:02:40Z</dcterms:created>
  <dcterms:modified xsi:type="dcterms:W3CDTF">2014-12-12T00:35:58Z</dcterms:modified>
</cp:coreProperties>
</file>